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2.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3.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4.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5.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6.xml" ContentType="application/vnd.openxmlformats-officedocument.theme+xml"/>
  <Override PartName="/ppt/tags/tag15.xml" ContentType="application/vnd.openxmlformats-officedocument.presentationml.tags+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17.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18.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19.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4.xml" ContentType="application/vnd.openxmlformats-officedocument.presentationml.tags+xml"/>
  <Override PartName="/ppt/notesSlides/notesSlide48.xml" ContentType="application/vnd.openxmlformats-officedocument.presentationml.notesSlide+xml"/>
  <Override PartName="/ppt/tags/tag45.xml" ContentType="application/vnd.openxmlformats-officedocument.presentationml.tags+xml"/>
  <Override PartName="/ppt/notesSlides/notesSlide49.xml" ContentType="application/vnd.openxmlformats-officedocument.presentationml.notesSlide+xml"/>
  <Override PartName="/ppt/tags/tag46.xml" ContentType="application/vnd.openxmlformats-officedocument.presentationml.tags+xml"/>
  <Override PartName="/ppt/notesSlides/notesSlide50.xml" ContentType="application/vnd.openxmlformats-officedocument.presentationml.notesSlide+xml"/>
  <Override PartName="/ppt/tags/tag47.xml" ContentType="application/vnd.openxmlformats-officedocument.presentationml.tags+xml"/>
  <Override PartName="/ppt/notesSlides/notesSlide51.xml" ContentType="application/vnd.openxmlformats-officedocument.presentationml.notesSlide+xml"/>
  <Override PartName="/ppt/tags/tag48.xml" ContentType="application/vnd.openxmlformats-officedocument.presentationml.tags+xml"/>
  <Override PartName="/ppt/notesSlides/notesSlide52.xml" ContentType="application/vnd.openxmlformats-officedocument.presentationml.notesSlide+xml"/>
  <Override PartName="/ppt/tags/tag49.xml" ContentType="application/vnd.openxmlformats-officedocument.presentationml.tags+xml"/>
  <Override PartName="/ppt/notesSlides/notesSlide53.xml" ContentType="application/vnd.openxmlformats-officedocument.presentationml.notesSlide+xml"/>
  <Override PartName="/ppt/tags/tag5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 id="2147483912" r:id="rId16"/>
    <p:sldMasterId id="2147483925" r:id="rId17"/>
    <p:sldMasterId id="2147483993" r:id="rId18"/>
    <p:sldMasterId id="2147484029" r:id="rId19"/>
    <p:sldMasterId id="2147484059" r:id="rId20"/>
    <p:sldMasterId id="2147484106" r:id="rId21"/>
    <p:sldMasterId id="2147484124" r:id="rId22"/>
    <p:sldMasterId id="2147484148" r:id="rId23"/>
    <p:sldMasterId id="2147484177" r:id="rId24"/>
    <p:sldMasterId id="2147484209" r:id="rId25"/>
    <p:sldMasterId id="2147484247" r:id="rId26"/>
  </p:sldMasterIdLst>
  <p:notesMasterIdLst>
    <p:notesMasterId r:id="rId135"/>
  </p:notesMasterIdLst>
  <p:sldIdLst>
    <p:sldId id="863" r:id="rId27"/>
    <p:sldId id="996" r:id="rId28"/>
    <p:sldId id="997" r:id="rId29"/>
    <p:sldId id="8327" r:id="rId30"/>
    <p:sldId id="998" r:id="rId31"/>
    <p:sldId id="999" r:id="rId32"/>
    <p:sldId id="1000" r:id="rId33"/>
    <p:sldId id="1002" r:id="rId34"/>
    <p:sldId id="949" r:id="rId35"/>
    <p:sldId id="954" r:id="rId36"/>
    <p:sldId id="682" r:id="rId37"/>
    <p:sldId id="955" r:id="rId38"/>
    <p:sldId id="1003" r:id="rId39"/>
    <p:sldId id="8308" r:id="rId40"/>
    <p:sldId id="8309" r:id="rId41"/>
    <p:sldId id="956" r:id="rId42"/>
    <p:sldId id="684" r:id="rId43"/>
    <p:sldId id="1005" r:id="rId44"/>
    <p:sldId id="1006" r:id="rId45"/>
    <p:sldId id="1008" r:id="rId46"/>
    <p:sldId id="993" r:id="rId47"/>
    <p:sldId id="1001" r:id="rId48"/>
    <p:sldId id="8261" r:id="rId49"/>
    <p:sldId id="1036" r:id="rId50"/>
    <p:sldId id="4362" r:id="rId51"/>
    <p:sldId id="1871" r:id="rId52"/>
    <p:sldId id="8258" r:id="rId53"/>
    <p:sldId id="8262" r:id="rId54"/>
    <p:sldId id="10689" r:id="rId55"/>
    <p:sldId id="1576" r:id="rId56"/>
    <p:sldId id="10143" r:id="rId57"/>
    <p:sldId id="8264" r:id="rId58"/>
    <p:sldId id="8263" r:id="rId59"/>
    <p:sldId id="2076136686" r:id="rId60"/>
    <p:sldId id="8266" r:id="rId61"/>
    <p:sldId id="8267" r:id="rId62"/>
    <p:sldId id="8268" r:id="rId63"/>
    <p:sldId id="8269" r:id="rId64"/>
    <p:sldId id="8270" r:id="rId65"/>
    <p:sldId id="8271" r:id="rId66"/>
    <p:sldId id="8272" r:id="rId67"/>
    <p:sldId id="1813" r:id="rId68"/>
    <p:sldId id="1004" r:id="rId69"/>
    <p:sldId id="1007" r:id="rId70"/>
    <p:sldId id="8274" r:id="rId71"/>
    <p:sldId id="2076136266" r:id="rId72"/>
    <p:sldId id="8286" r:id="rId73"/>
    <p:sldId id="11915" r:id="rId74"/>
    <p:sldId id="8275" r:id="rId75"/>
    <p:sldId id="8277" r:id="rId76"/>
    <p:sldId id="8278" r:id="rId77"/>
    <p:sldId id="8279" r:id="rId78"/>
    <p:sldId id="8282" r:id="rId79"/>
    <p:sldId id="8283" r:id="rId80"/>
    <p:sldId id="8280" r:id="rId81"/>
    <p:sldId id="8281" r:id="rId82"/>
    <p:sldId id="8290" r:id="rId83"/>
    <p:sldId id="8287" r:id="rId84"/>
    <p:sldId id="8288" r:id="rId85"/>
    <p:sldId id="8289" r:id="rId86"/>
    <p:sldId id="8291" r:id="rId87"/>
    <p:sldId id="8292" r:id="rId88"/>
    <p:sldId id="8293" r:id="rId89"/>
    <p:sldId id="8299" r:id="rId90"/>
    <p:sldId id="8300" r:id="rId91"/>
    <p:sldId id="8301" r:id="rId92"/>
    <p:sldId id="8302" r:id="rId93"/>
    <p:sldId id="8284" r:id="rId94"/>
    <p:sldId id="8285" r:id="rId95"/>
    <p:sldId id="8294" r:id="rId96"/>
    <p:sldId id="10468" r:id="rId97"/>
    <p:sldId id="10115" r:id="rId98"/>
    <p:sldId id="1923" r:id="rId99"/>
    <p:sldId id="1112" r:id="rId100"/>
    <p:sldId id="4597" r:id="rId101"/>
    <p:sldId id="8295" r:id="rId102"/>
    <p:sldId id="1741" r:id="rId103"/>
    <p:sldId id="535" r:id="rId104"/>
    <p:sldId id="537" r:id="rId105"/>
    <p:sldId id="8296" r:id="rId106"/>
    <p:sldId id="8297" r:id="rId107"/>
    <p:sldId id="8298" r:id="rId108"/>
    <p:sldId id="8306" r:id="rId109"/>
    <p:sldId id="8307" r:id="rId110"/>
    <p:sldId id="8303" r:id="rId111"/>
    <p:sldId id="8304" r:id="rId112"/>
    <p:sldId id="8316" r:id="rId113"/>
    <p:sldId id="8317" r:id="rId114"/>
    <p:sldId id="8318" r:id="rId115"/>
    <p:sldId id="8305" r:id="rId116"/>
    <p:sldId id="8310" r:id="rId117"/>
    <p:sldId id="8328" r:id="rId118"/>
    <p:sldId id="8329" r:id="rId119"/>
    <p:sldId id="8311" r:id="rId120"/>
    <p:sldId id="8315" r:id="rId121"/>
    <p:sldId id="8319" r:id="rId122"/>
    <p:sldId id="8321" r:id="rId123"/>
    <p:sldId id="8322" r:id="rId124"/>
    <p:sldId id="8323" r:id="rId125"/>
    <p:sldId id="8324" r:id="rId126"/>
    <p:sldId id="8320" r:id="rId127"/>
    <p:sldId id="8325" r:id="rId128"/>
    <p:sldId id="8326" r:id="rId129"/>
    <p:sldId id="8312" r:id="rId130"/>
    <p:sldId id="8313" r:id="rId131"/>
    <p:sldId id="8314" r:id="rId132"/>
    <p:sldId id="847" r:id="rId133"/>
    <p:sldId id="950"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955"/>
            <p14:sldId id="1003"/>
            <p14:sldId id="8308"/>
            <p14:sldId id="8309"/>
            <p14:sldId id="956"/>
            <p14:sldId id="684"/>
            <p14:sldId id="1005"/>
            <p14:sldId id="1006"/>
          </p14:sldIdLst>
        </p14:section>
        <p14:section name="Modern Data Warehousing" id="{382673BA-4AC1-4E1E-864E-1381BD2D30F7}">
          <p14:sldIdLst>
            <p14:sldId id="1008"/>
            <p14:sldId id="993"/>
            <p14:sldId id="1001"/>
            <p14:sldId id="8261"/>
            <p14:sldId id="1036"/>
            <p14:sldId id="4362"/>
            <p14:sldId id="1871"/>
            <p14:sldId id="8258"/>
            <p14:sldId id="8262"/>
            <p14:sldId id="10689"/>
            <p14:sldId id="1576"/>
            <p14:sldId id="10143"/>
            <p14:sldId id="8264"/>
            <p14:sldId id="8263"/>
            <p14:sldId id="2076136686"/>
            <p14:sldId id="8266"/>
            <p14:sldId id="8267"/>
            <p14:sldId id="8268"/>
            <p14:sldId id="8269"/>
            <p14:sldId id="8270"/>
            <p14:sldId id="8271"/>
            <p14:sldId id="8272"/>
            <p14:sldId id="1813"/>
            <p14:sldId id="1004"/>
            <p14:sldId id="1007"/>
            <p14:sldId id="8274"/>
            <p14:sldId id="2076136266"/>
            <p14:sldId id="8286"/>
            <p14:sldId id="11915"/>
            <p14:sldId id="8275"/>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10468"/>
            <p14:sldId id="10115"/>
            <p14:sldId id="1923"/>
            <p14:sldId id="1112"/>
            <p14:sldId id="4597"/>
            <p14:sldId id="8295"/>
            <p14:sldId id="174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421E9-9D27-4EE7-A959-B2FB976E8A96}" v="23" dt="2019-11-25T02:45:15.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6" autoAdjust="0"/>
    <p:restoredTop sz="96357" autoAdjust="0"/>
  </p:normalViewPr>
  <p:slideViewPr>
    <p:cSldViewPr snapToGrid="0">
      <p:cViewPr varScale="1">
        <p:scale>
          <a:sx n="122" d="100"/>
          <a:sy n="122" d="100"/>
        </p:scale>
        <p:origin x="90" y="22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1.xml"/><Relationship Id="rId21" Type="http://schemas.openxmlformats.org/officeDocument/2006/relationships/slideMaster" Target="slideMasters/slideMaster15.xml"/><Relationship Id="rId42" Type="http://schemas.openxmlformats.org/officeDocument/2006/relationships/slide" Target="slides/slide16.xml"/><Relationship Id="rId63" Type="http://schemas.openxmlformats.org/officeDocument/2006/relationships/slide" Target="slides/slide37.xml"/><Relationship Id="rId84" Type="http://schemas.openxmlformats.org/officeDocument/2006/relationships/slide" Target="slides/slide58.xml"/><Relationship Id="rId138" Type="http://schemas.openxmlformats.org/officeDocument/2006/relationships/viewProps" Target="viewProps.xml"/><Relationship Id="rId107" Type="http://schemas.openxmlformats.org/officeDocument/2006/relationships/slide" Target="slides/slide81.xml"/><Relationship Id="rId11" Type="http://schemas.openxmlformats.org/officeDocument/2006/relationships/slideMaster" Target="slideMasters/slideMaster5.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slide" Target="slides/slide76.xml"/><Relationship Id="rId123" Type="http://schemas.openxmlformats.org/officeDocument/2006/relationships/slide" Target="slides/slide97.xml"/><Relationship Id="rId128" Type="http://schemas.openxmlformats.org/officeDocument/2006/relationships/slide" Target="slides/slide102.xml"/><Relationship Id="rId5" Type="http://schemas.openxmlformats.org/officeDocument/2006/relationships/customXml" Target="../customXml/item5.xml"/><Relationship Id="rId90" Type="http://schemas.openxmlformats.org/officeDocument/2006/relationships/slide" Target="slides/slide64.xml"/><Relationship Id="rId95" Type="http://schemas.openxmlformats.org/officeDocument/2006/relationships/slide" Target="slides/slide69.xml"/><Relationship Id="rId22" Type="http://schemas.openxmlformats.org/officeDocument/2006/relationships/slideMaster" Target="slideMasters/slideMaster16.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113" Type="http://schemas.openxmlformats.org/officeDocument/2006/relationships/slide" Target="slides/slide87.xml"/><Relationship Id="rId118" Type="http://schemas.openxmlformats.org/officeDocument/2006/relationships/slide" Target="slides/slide92.xml"/><Relationship Id="rId134" Type="http://schemas.openxmlformats.org/officeDocument/2006/relationships/slide" Target="slides/slide108.xml"/><Relationship Id="rId139" Type="http://schemas.openxmlformats.org/officeDocument/2006/relationships/theme" Target="theme/theme1.xml"/><Relationship Id="rId80" Type="http://schemas.openxmlformats.org/officeDocument/2006/relationships/slide" Target="slides/slide54.xml"/><Relationship Id="rId85" Type="http://schemas.openxmlformats.org/officeDocument/2006/relationships/slide" Target="slides/slide59.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33" Type="http://schemas.openxmlformats.org/officeDocument/2006/relationships/slide" Target="slides/slide7.xml"/><Relationship Id="rId38" Type="http://schemas.openxmlformats.org/officeDocument/2006/relationships/slide" Target="slides/slide12.xml"/><Relationship Id="rId59" Type="http://schemas.openxmlformats.org/officeDocument/2006/relationships/slide" Target="slides/slide33.xml"/><Relationship Id="rId103" Type="http://schemas.openxmlformats.org/officeDocument/2006/relationships/slide" Target="slides/slide77.xml"/><Relationship Id="rId108" Type="http://schemas.openxmlformats.org/officeDocument/2006/relationships/slide" Target="slides/slide82.xml"/><Relationship Id="rId124" Type="http://schemas.openxmlformats.org/officeDocument/2006/relationships/slide" Target="slides/slide98.xml"/><Relationship Id="rId129" Type="http://schemas.openxmlformats.org/officeDocument/2006/relationships/slide" Target="slides/slide103.xml"/><Relationship Id="rId54" Type="http://schemas.openxmlformats.org/officeDocument/2006/relationships/slide" Target="slides/slide28.xml"/><Relationship Id="rId70" Type="http://schemas.openxmlformats.org/officeDocument/2006/relationships/slide" Target="slides/slide44.xml"/><Relationship Id="rId75" Type="http://schemas.openxmlformats.org/officeDocument/2006/relationships/slide" Target="slides/slide49.xml"/><Relationship Id="rId91" Type="http://schemas.openxmlformats.org/officeDocument/2006/relationships/slide" Target="slides/slide65.xml"/><Relationship Id="rId96" Type="http://schemas.openxmlformats.org/officeDocument/2006/relationships/slide" Target="slides/slide70.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Master" Target="slideMasters/slideMaster17.xml"/><Relationship Id="rId28" Type="http://schemas.openxmlformats.org/officeDocument/2006/relationships/slide" Target="slides/slide2.xml"/><Relationship Id="rId49" Type="http://schemas.openxmlformats.org/officeDocument/2006/relationships/slide" Target="slides/slide23.xml"/><Relationship Id="rId114" Type="http://schemas.openxmlformats.org/officeDocument/2006/relationships/slide" Target="slides/slide88.xml"/><Relationship Id="rId119" Type="http://schemas.openxmlformats.org/officeDocument/2006/relationships/slide" Target="slides/slide93.xml"/><Relationship Id="rId44" Type="http://schemas.openxmlformats.org/officeDocument/2006/relationships/slide" Target="slides/slide18.xml"/><Relationship Id="rId60" Type="http://schemas.openxmlformats.org/officeDocument/2006/relationships/slide" Target="slides/slide34.xml"/><Relationship Id="rId65" Type="http://schemas.openxmlformats.org/officeDocument/2006/relationships/slide" Target="slides/slide39.xml"/><Relationship Id="rId81" Type="http://schemas.openxmlformats.org/officeDocument/2006/relationships/slide" Target="slides/slide55.xml"/><Relationship Id="rId86" Type="http://schemas.openxmlformats.org/officeDocument/2006/relationships/slide" Target="slides/slide60.xml"/><Relationship Id="rId130" Type="http://schemas.openxmlformats.org/officeDocument/2006/relationships/slide" Target="slides/slide104.xml"/><Relationship Id="rId135" Type="http://schemas.openxmlformats.org/officeDocument/2006/relationships/notesMaster" Target="notesMasters/notesMaster1.xml"/><Relationship Id="rId13" Type="http://schemas.openxmlformats.org/officeDocument/2006/relationships/slideMaster" Target="slideMasters/slideMaster7.xml"/><Relationship Id="rId18" Type="http://schemas.openxmlformats.org/officeDocument/2006/relationships/slideMaster" Target="slideMasters/slideMaster12.xml"/><Relationship Id="rId39" Type="http://schemas.openxmlformats.org/officeDocument/2006/relationships/slide" Target="slides/slide13.xml"/><Relationship Id="rId109" Type="http://schemas.openxmlformats.org/officeDocument/2006/relationships/slide" Target="slides/slide8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slide" Target="slides/slide94.xml"/><Relationship Id="rId125" Type="http://schemas.openxmlformats.org/officeDocument/2006/relationships/slide" Target="slides/slide99.xml"/><Relationship Id="rId141" Type="http://schemas.microsoft.com/office/2016/11/relationships/changesInfo" Target="changesInfos/changesInfo1.xml"/><Relationship Id="rId7" Type="http://schemas.openxmlformats.org/officeDocument/2006/relationships/slideMaster" Target="slideMasters/slideMaster1.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3.xml"/><Relationship Id="rId24" Type="http://schemas.openxmlformats.org/officeDocument/2006/relationships/slideMaster" Target="slideMasters/slideMaster18.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 Id="rId131" Type="http://schemas.openxmlformats.org/officeDocument/2006/relationships/slide" Target="slides/slide105.xml"/><Relationship Id="rId136" Type="http://schemas.openxmlformats.org/officeDocument/2006/relationships/commentAuthors" Target="commentAuthors.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126" Type="http://schemas.openxmlformats.org/officeDocument/2006/relationships/slide" Target="slides/slide100.xml"/><Relationship Id="rId8" Type="http://schemas.openxmlformats.org/officeDocument/2006/relationships/slideMaster" Target="slideMasters/slideMaster2.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slide" Target="slides/slide95.xml"/><Relationship Id="rId142"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Master" Target="slideMasters/slideMaster19.xml"/><Relationship Id="rId46" Type="http://schemas.openxmlformats.org/officeDocument/2006/relationships/slide" Target="slides/slide20.xml"/><Relationship Id="rId67" Type="http://schemas.openxmlformats.org/officeDocument/2006/relationships/slide" Target="slides/slide41.xml"/><Relationship Id="rId116" Type="http://schemas.openxmlformats.org/officeDocument/2006/relationships/slide" Target="slides/slide90.xml"/><Relationship Id="rId137" Type="http://schemas.openxmlformats.org/officeDocument/2006/relationships/presProps" Target="presProps.xml"/><Relationship Id="rId20" Type="http://schemas.openxmlformats.org/officeDocument/2006/relationships/slideMaster" Target="slideMasters/slideMaster14.xml"/><Relationship Id="rId41" Type="http://schemas.openxmlformats.org/officeDocument/2006/relationships/slide" Target="slides/slide15.xml"/><Relationship Id="rId62" Type="http://schemas.openxmlformats.org/officeDocument/2006/relationships/slide" Target="slides/slide36.xml"/><Relationship Id="rId83" Type="http://schemas.openxmlformats.org/officeDocument/2006/relationships/slide" Target="slides/slide57.xml"/><Relationship Id="rId88" Type="http://schemas.openxmlformats.org/officeDocument/2006/relationships/slide" Target="slides/slide62.xml"/><Relationship Id="rId111" Type="http://schemas.openxmlformats.org/officeDocument/2006/relationships/slide" Target="slides/slide85.xml"/><Relationship Id="rId132" Type="http://schemas.openxmlformats.org/officeDocument/2006/relationships/slide" Target="slides/slide106.xml"/><Relationship Id="rId15" Type="http://schemas.openxmlformats.org/officeDocument/2006/relationships/slideMaster" Target="slideMasters/slideMaster9.xml"/><Relationship Id="rId36" Type="http://schemas.openxmlformats.org/officeDocument/2006/relationships/slide" Target="slides/slide10.xml"/><Relationship Id="rId57" Type="http://schemas.openxmlformats.org/officeDocument/2006/relationships/slide" Target="slides/slide31.xml"/><Relationship Id="rId106" Type="http://schemas.openxmlformats.org/officeDocument/2006/relationships/slide" Target="slides/slide80.xml"/><Relationship Id="rId127" Type="http://schemas.openxmlformats.org/officeDocument/2006/relationships/slide" Target="slides/slide101.xml"/><Relationship Id="rId10" Type="http://schemas.openxmlformats.org/officeDocument/2006/relationships/slideMaster" Target="slideMasters/slideMaster4.xml"/><Relationship Id="rId31" Type="http://schemas.openxmlformats.org/officeDocument/2006/relationships/slide" Target="slides/slide5.xml"/><Relationship Id="rId52" Type="http://schemas.openxmlformats.org/officeDocument/2006/relationships/slide" Target="slides/slide26.xml"/><Relationship Id="rId73" Type="http://schemas.openxmlformats.org/officeDocument/2006/relationships/slide" Target="slides/slide47.xml"/><Relationship Id="rId78" Type="http://schemas.openxmlformats.org/officeDocument/2006/relationships/slide" Target="slides/slide52.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Master" Target="slideMasters/slideMaster3.xml"/><Relationship Id="rId26" Type="http://schemas.openxmlformats.org/officeDocument/2006/relationships/slideMaster" Target="slideMasters/slideMaster20.xml"/><Relationship Id="rId47" Type="http://schemas.openxmlformats.org/officeDocument/2006/relationships/slide" Target="slides/slide21.xml"/><Relationship Id="rId68" Type="http://schemas.openxmlformats.org/officeDocument/2006/relationships/slide" Target="slides/slide42.xml"/><Relationship Id="rId89" Type="http://schemas.openxmlformats.org/officeDocument/2006/relationships/slide" Target="slides/slide63.xml"/><Relationship Id="rId112" Type="http://schemas.openxmlformats.org/officeDocument/2006/relationships/slide" Target="slides/slide86.xml"/><Relationship Id="rId133" Type="http://schemas.openxmlformats.org/officeDocument/2006/relationships/slide" Target="slides/slide107.xml"/><Relationship Id="rId16" Type="http://schemas.openxmlformats.org/officeDocument/2006/relationships/slideMaster" Target="slideMasters/slideMaster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13F73A06-958C-439A-8201-A0FB3506988C}"/>
    <pc:docChg chg="modSld">
      <pc:chgData name="Fabio Braga" userId="613eb079-57c7-4126-97e0-8d0ffad165b8" providerId="ADAL" clId="{13F73A06-958C-439A-8201-A0FB3506988C}" dt="2019-08-23T04:47:44.973" v="10" actId="20577"/>
      <pc:docMkLst>
        <pc:docMk/>
      </pc:docMkLst>
      <pc:sldChg chg="modSp">
        <pc:chgData name="Fabio Braga" userId="613eb079-57c7-4126-97e0-8d0ffad165b8" providerId="ADAL" clId="{13F73A06-958C-439A-8201-A0FB3506988C}" dt="2019-08-23T04:47:44.973" v="10" actId="20577"/>
        <pc:sldMkLst>
          <pc:docMk/>
          <pc:sldMk cId="2082769826" sldId="8285"/>
        </pc:sldMkLst>
        <pc:spChg chg="mod">
          <ac:chgData name="Fabio Braga" userId="613eb079-57c7-4126-97e0-8d0ffad165b8" providerId="ADAL" clId="{13F73A06-958C-439A-8201-A0FB3506988C}" dt="2019-08-23T04:47:44.973" v="10" actId="20577"/>
          <ac:spMkLst>
            <pc:docMk/>
            <pc:sldMk cId="2082769826" sldId="8285"/>
            <ac:spMk id="4" creationId="{FA356243-0430-4C71-A99C-4960A8BF6478}"/>
          </ac:spMkLst>
        </pc:spChg>
      </pc:sldChg>
    </pc:docChg>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Fabio Braga" userId="613eb079-57c7-4126-97e0-8d0ffad165b8" providerId="ADAL" clId="{A32284E9-6832-43E9-A169-05CA37C281A6}"/>
  </pc:docChgLst>
  <pc:docChgLst>
    <pc:chgData name="Ann Sonnen (Slalom LLC)" userId="S::v-ansonn@microsoft.com::025cbdcb-f091-4049-bca1-c30b2eb1d986" providerId="AD" clId="Web-{56AC5281-D838-421D-A831-CFF930CFD3F3}"/>
  </pc:docChgLst>
  <pc:docChgLst>
    <pc:chgData name="Paul Wilcox" userId="be6daff017ddb434" providerId="LiveId" clId="{A466E783-AEBB-40D0-A4F2-7117260C37B8}"/>
  </pc:docChgLst>
  <pc:docChgLst>
    <pc:chgData name="Fabio Braga" userId="613eb079-57c7-4126-97e0-8d0ffad165b8" providerId="ADAL" clId="{A9F727A0-DED7-44B9-A1B4-B856BB528D83}"/>
    <pc:docChg chg="undo custSel addSld delSld modSld modMainMaster modSection">
      <pc:chgData name="Fabio Braga" userId="613eb079-57c7-4126-97e0-8d0ffad165b8" providerId="ADAL" clId="{A9F727A0-DED7-44B9-A1B4-B856BB528D83}" dt="2019-10-11T05:26:46.459" v="563" actId="20577"/>
      <pc:docMkLst>
        <pc:docMk/>
      </pc:docMkLst>
      <pc:sldChg chg="del">
        <pc:chgData name="Fabio Braga" userId="613eb079-57c7-4126-97e0-8d0ffad165b8" providerId="ADAL" clId="{A9F727A0-DED7-44B9-A1B4-B856BB528D83}" dt="2019-10-10T09:50:40.005" v="122" actId="2696"/>
        <pc:sldMkLst>
          <pc:docMk/>
          <pc:sldMk cId="934783512" sldId="364"/>
        </pc:sldMkLst>
      </pc:sldChg>
      <pc:sldChg chg="del">
        <pc:chgData name="Fabio Braga" userId="613eb079-57c7-4126-97e0-8d0ffad165b8" providerId="ADAL" clId="{A9F727A0-DED7-44B9-A1B4-B856BB528D83}" dt="2019-10-10T09:50:40.383" v="125" actId="2696"/>
        <pc:sldMkLst>
          <pc:docMk/>
          <pc:sldMk cId="1022306291" sldId="367"/>
        </pc:sldMkLst>
      </pc:sldChg>
      <pc:sldChg chg="del">
        <pc:chgData name="Fabio Braga" userId="613eb079-57c7-4126-97e0-8d0ffad165b8" providerId="ADAL" clId="{A9F727A0-DED7-44B9-A1B4-B856BB528D83}" dt="2019-10-10T09:50:40.675" v="128" actId="2696"/>
        <pc:sldMkLst>
          <pc:docMk/>
          <pc:sldMk cId="753754586" sldId="370"/>
        </pc:sldMkLst>
      </pc:sldChg>
      <pc:sldChg chg="del">
        <pc:chgData name="Fabio Braga" userId="613eb079-57c7-4126-97e0-8d0ffad165b8" providerId="ADAL" clId="{A9F727A0-DED7-44B9-A1B4-B856BB528D83}" dt="2019-10-10T09:50:40.168" v="123" actId="2696"/>
        <pc:sldMkLst>
          <pc:docMk/>
          <pc:sldMk cId="1266569182" sldId="375"/>
        </pc:sldMkLst>
      </pc:sldChg>
      <pc:sldChg chg="del">
        <pc:chgData name="Fabio Braga" userId="613eb079-57c7-4126-97e0-8d0ffad165b8" providerId="ADAL" clId="{A9F727A0-DED7-44B9-A1B4-B856BB528D83}" dt="2019-10-10T09:50:40.285" v="124" actId="2696"/>
        <pc:sldMkLst>
          <pc:docMk/>
          <pc:sldMk cId="3452744888" sldId="376"/>
        </pc:sldMkLst>
      </pc:sldChg>
      <pc:sldChg chg="del">
        <pc:chgData name="Fabio Braga" userId="613eb079-57c7-4126-97e0-8d0ffad165b8" providerId="ADAL" clId="{A9F727A0-DED7-44B9-A1B4-B856BB528D83}" dt="2019-10-10T09:50:40.640" v="127" actId="2696"/>
        <pc:sldMkLst>
          <pc:docMk/>
          <pc:sldMk cId="409748746" sldId="377"/>
        </pc:sldMkLst>
      </pc:sldChg>
      <pc:sldChg chg="del">
        <pc:chgData name="Fabio Braga" userId="613eb079-57c7-4126-97e0-8d0ffad165b8" providerId="ADAL" clId="{A9F727A0-DED7-44B9-A1B4-B856BB528D83}" dt="2019-10-10T09:45:31.161" v="118" actId="2696"/>
        <pc:sldMkLst>
          <pc:docMk/>
          <pc:sldMk cId="246911523" sldId="437"/>
        </pc:sldMkLst>
      </pc:sldChg>
      <pc:sldChg chg="del">
        <pc:chgData name="Fabio Braga" userId="613eb079-57c7-4126-97e0-8d0ffad165b8" providerId="ADAL" clId="{A9F727A0-DED7-44B9-A1B4-B856BB528D83}" dt="2019-10-10T09:45:31.021" v="117" actId="2696"/>
        <pc:sldMkLst>
          <pc:docMk/>
          <pc:sldMk cId="572361262" sldId="443"/>
        </pc:sldMkLst>
      </pc:sldChg>
      <pc:sldChg chg="del">
        <pc:chgData name="Fabio Braga" userId="613eb079-57c7-4126-97e0-8d0ffad165b8" providerId="ADAL" clId="{A9F727A0-DED7-44B9-A1B4-B856BB528D83}" dt="2019-10-11T05:26:39.033" v="549" actId="2696"/>
        <pc:sldMkLst>
          <pc:docMk/>
          <pc:sldMk cId="3232688559" sldId="531"/>
        </pc:sldMkLst>
      </pc:sldChg>
      <pc:sldChg chg="modSp">
        <pc:chgData name="Fabio Braga" userId="613eb079-57c7-4126-97e0-8d0ffad165b8" providerId="ADAL" clId="{A9F727A0-DED7-44B9-A1B4-B856BB528D83}" dt="2019-10-11T05:26:46.459" v="563" actId="20577"/>
        <pc:sldMkLst>
          <pc:docMk/>
          <pc:sldMk cId="3269668417" sldId="535"/>
        </pc:sldMkLst>
        <pc:spChg chg="mod">
          <ac:chgData name="Fabio Braga" userId="613eb079-57c7-4126-97e0-8d0ffad165b8" providerId="ADAL" clId="{A9F727A0-DED7-44B9-A1B4-B856BB528D83}" dt="2019-10-11T05:26:46.459" v="563" actId="20577"/>
          <ac:spMkLst>
            <pc:docMk/>
            <pc:sldMk cId="3269668417" sldId="535"/>
            <ac:spMk id="2" creationId="{54A14480-1344-4054-9F65-B09EC9F28CC2}"/>
          </ac:spMkLst>
        </pc:spChg>
      </pc:sldChg>
      <pc:sldChg chg="del">
        <pc:chgData name="Fabio Braga" userId="613eb079-57c7-4126-97e0-8d0ffad165b8" providerId="ADAL" clId="{A9F727A0-DED7-44B9-A1B4-B856BB528D83}" dt="2019-10-11T00:34:16.163" v="178" actId="2696"/>
        <pc:sldMkLst>
          <pc:docMk/>
          <pc:sldMk cId="2170387878" sldId="569"/>
        </pc:sldMkLst>
      </pc:sldChg>
      <pc:sldChg chg="del">
        <pc:chgData name="Fabio Braga" userId="613eb079-57c7-4126-97e0-8d0ffad165b8" providerId="ADAL" clId="{A9F727A0-DED7-44B9-A1B4-B856BB528D83}" dt="2019-10-11T05:22:59.469" v="540" actId="2696"/>
        <pc:sldMkLst>
          <pc:docMk/>
          <pc:sldMk cId="1398655353" sldId="578"/>
        </pc:sldMkLst>
      </pc:sldChg>
      <pc:sldChg chg="modSp">
        <pc:chgData name="Fabio Braga" userId="613eb079-57c7-4126-97e0-8d0ffad165b8" providerId="ADAL" clId="{A9F727A0-DED7-44B9-A1B4-B856BB528D83}" dt="2019-10-10T05:21:44.255" v="33" actId="20577"/>
        <pc:sldMkLst>
          <pc:docMk/>
          <pc:sldMk cId="60699150" sldId="863"/>
        </pc:sldMkLst>
        <pc:spChg chg="mod">
          <ac:chgData name="Fabio Braga" userId="613eb079-57c7-4126-97e0-8d0ffad165b8" providerId="ADAL" clId="{A9F727A0-DED7-44B9-A1B4-B856BB528D83}" dt="2019-10-10T05:21:44.255" v="33" actId="20577"/>
          <ac:spMkLst>
            <pc:docMk/>
            <pc:sldMk cId="60699150" sldId="863"/>
            <ac:spMk id="13" creationId="{60E5E37B-8620-4FDC-ACAB-BF1F9C6E0691}"/>
          </ac:spMkLst>
        </pc:spChg>
      </pc:sldChg>
      <pc:sldChg chg="addSp delSp modSp">
        <pc:chgData name="Fabio Braga" userId="613eb079-57c7-4126-97e0-8d0ffad165b8" providerId="ADAL" clId="{A9F727A0-DED7-44B9-A1B4-B856BB528D83}" dt="2019-10-10T05:23:08.448" v="40" actId="1076"/>
        <pc:sldMkLst>
          <pc:docMk/>
          <pc:sldMk cId="2309066445" sldId="999"/>
        </pc:sldMkLst>
        <pc:picChg chg="add mod">
          <ac:chgData name="Fabio Braga" userId="613eb079-57c7-4126-97e0-8d0ffad165b8" providerId="ADAL" clId="{A9F727A0-DED7-44B9-A1B4-B856BB528D83}" dt="2019-10-10T05:23:08.448" v="40" actId="1076"/>
          <ac:picMkLst>
            <pc:docMk/>
            <pc:sldMk cId="2309066445" sldId="999"/>
            <ac:picMk id="4" creationId="{C2B15897-FB6D-42BE-963B-77C697B37E51}"/>
          </ac:picMkLst>
        </pc:picChg>
        <pc:picChg chg="del">
          <ac:chgData name="Fabio Braga" userId="613eb079-57c7-4126-97e0-8d0ffad165b8" providerId="ADAL" clId="{A9F727A0-DED7-44B9-A1B4-B856BB528D83}" dt="2019-10-10T05:22:29.456" v="34" actId="478"/>
          <ac:picMkLst>
            <pc:docMk/>
            <pc:sldMk cId="2309066445" sldId="999"/>
            <ac:picMk id="7" creationId="{A0D1A808-2297-4264-8AFE-852039A1A7ED}"/>
          </ac:picMkLst>
        </pc:picChg>
      </pc:sldChg>
      <pc:sldChg chg="modSp">
        <pc:chgData name="Fabio Braga" userId="613eb079-57c7-4126-97e0-8d0ffad165b8" providerId="ADAL" clId="{A9F727A0-DED7-44B9-A1B4-B856BB528D83}" dt="2019-10-10T22:31:47.287" v="176" actId="20577"/>
        <pc:sldMkLst>
          <pc:docMk/>
          <pc:sldMk cId="4203294216" sldId="1006"/>
        </pc:sldMkLst>
        <pc:spChg chg="mod">
          <ac:chgData name="Fabio Braga" userId="613eb079-57c7-4126-97e0-8d0ffad165b8" providerId="ADAL" clId="{A9F727A0-DED7-44B9-A1B4-B856BB528D83}" dt="2019-10-10T22:31:47.287" v="176" actId="20577"/>
          <ac:spMkLst>
            <pc:docMk/>
            <pc:sldMk cId="4203294216" sldId="1006"/>
            <ac:spMk id="2" creationId="{D2057024-50C2-4657-ACEE-4582F0E839D5}"/>
          </ac:spMkLst>
        </pc:spChg>
      </pc:sldChg>
      <pc:sldChg chg="add">
        <pc:chgData name="Fabio Braga" userId="613eb079-57c7-4126-97e0-8d0ffad165b8" providerId="ADAL" clId="{A9F727A0-DED7-44B9-A1B4-B856BB528D83}" dt="2019-10-11T00:39:07.556" v="182"/>
        <pc:sldMkLst>
          <pc:docMk/>
          <pc:sldMk cId="3954349767" sldId="1036"/>
        </pc:sldMkLst>
      </pc:sldChg>
      <pc:sldChg chg="modSp">
        <pc:chgData name="Fabio Braga" userId="613eb079-57c7-4126-97e0-8d0ffad165b8" providerId="ADAL" clId="{A9F727A0-DED7-44B9-A1B4-B856BB528D83}" dt="2019-10-11T05:17:37.499" v="530" actId="207"/>
        <pc:sldMkLst>
          <pc:docMk/>
          <pc:sldMk cId="2429082422" sldId="1112"/>
        </pc:sldMkLst>
        <pc:spChg chg="mod">
          <ac:chgData name="Fabio Braga" userId="613eb079-57c7-4126-97e0-8d0ffad165b8" providerId="ADAL" clId="{A9F727A0-DED7-44B9-A1B4-B856BB528D83}" dt="2019-10-11T05:17:37.499" v="530" actId="207"/>
          <ac:spMkLst>
            <pc:docMk/>
            <pc:sldMk cId="2429082422" sldId="1112"/>
            <ac:spMk id="8" creationId="{00000000-0000-0000-0000-000000000000}"/>
          </ac:spMkLst>
        </pc:spChg>
      </pc:sldChg>
      <pc:sldChg chg="modSp">
        <pc:chgData name="Fabio Braga" userId="613eb079-57c7-4126-97e0-8d0ffad165b8" providerId="ADAL" clId="{A9F727A0-DED7-44B9-A1B4-B856BB528D83}" dt="2019-10-11T05:24:48.424" v="548" actId="947"/>
        <pc:sldMkLst>
          <pc:docMk/>
          <pc:sldMk cId="2957099409" sldId="1741"/>
        </pc:sldMkLst>
        <pc:spChg chg="mod">
          <ac:chgData name="Fabio Braga" userId="613eb079-57c7-4126-97e0-8d0ffad165b8" providerId="ADAL" clId="{A9F727A0-DED7-44B9-A1B4-B856BB528D83}" dt="2019-10-11T05:24:48.424" v="548" actId="947"/>
          <ac:spMkLst>
            <pc:docMk/>
            <pc:sldMk cId="2957099409" sldId="1741"/>
            <ac:spMk id="84" creationId="{00000000-0000-0000-0000-000000000000}"/>
          </ac:spMkLst>
        </pc:spChg>
      </pc:sldChg>
      <pc:sldChg chg="modSp">
        <pc:chgData name="Fabio Braga" userId="613eb079-57c7-4126-97e0-8d0ffad165b8" providerId="ADAL" clId="{A9F727A0-DED7-44B9-A1B4-B856BB528D83}" dt="2019-10-11T00:37:50.301" v="181" actId="207"/>
        <pc:sldMkLst>
          <pc:docMk/>
          <pc:sldMk cId="2179035970" sldId="1813"/>
        </pc:sldMkLst>
        <pc:spChg chg="mod">
          <ac:chgData name="Fabio Braga" userId="613eb079-57c7-4126-97e0-8d0ffad165b8" providerId="ADAL" clId="{A9F727A0-DED7-44B9-A1B4-B856BB528D83}" dt="2019-10-11T00:37:50.301" v="181" actId="207"/>
          <ac:spMkLst>
            <pc:docMk/>
            <pc:sldMk cId="2179035970" sldId="1813"/>
            <ac:spMk id="2" creationId="{83653DF2-A8A3-4DA9-9817-86047FECF770}"/>
          </ac:spMkLst>
        </pc:spChg>
      </pc:sldChg>
      <pc:sldChg chg="add del">
        <pc:chgData name="Fabio Braga" userId="613eb079-57c7-4126-97e0-8d0ffad165b8" providerId="ADAL" clId="{A9F727A0-DED7-44B9-A1B4-B856BB528D83}" dt="2019-10-11T00:34:23.185" v="180"/>
        <pc:sldMkLst>
          <pc:docMk/>
          <pc:sldMk cId="3218639557" sldId="1871"/>
        </pc:sldMkLst>
      </pc:sldChg>
      <pc:sldChg chg="del">
        <pc:chgData name="Fabio Braga" userId="613eb079-57c7-4126-97e0-8d0ffad165b8" providerId="ADAL" clId="{A9F727A0-DED7-44B9-A1B4-B856BB528D83}" dt="2019-10-10T10:07:05.999" v="129" actId="2696"/>
        <pc:sldMkLst>
          <pc:docMk/>
          <pc:sldMk cId="528181498" sldId="4360"/>
        </pc:sldMkLst>
      </pc:sldChg>
      <pc:sldChg chg="modSp add del">
        <pc:chgData name="Fabio Braga" userId="613eb079-57c7-4126-97e0-8d0ffad165b8" providerId="ADAL" clId="{A9F727A0-DED7-44B9-A1B4-B856BB528D83}" dt="2019-10-11T05:18:05.545" v="534" actId="207"/>
        <pc:sldMkLst>
          <pc:docMk/>
          <pc:sldMk cId="2881021248" sldId="4597"/>
        </pc:sldMkLst>
        <pc:spChg chg="mod">
          <ac:chgData name="Fabio Braga" userId="613eb079-57c7-4126-97e0-8d0ffad165b8" providerId="ADAL" clId="{A9F727A0-DED7-44B9-A1B4-B856BB528D83}" dt="2019-10-11T05:18:05.545" v="534" actId="207"/>
          <ac:spMkLst>
            <pc:docMk/>
            <pc:sldMk cId="2881021248" sldId="4597"/>
            <ac:spMk id="3" creationId="{6D572A94-1604-45DD-BEC1-D6C9027BAB1A}"/>
          </ac:spMkLst>
        </pc:spChg>
      </pc:sldChg>
      <pc:sldChg chg="del">
        <pc:chgData name="Fabio Braga" userId="613eb079-57c7-4126-97e0-8d0ffad165b8" providerId="ADAL" clId="{A9F727A0-DED7-44B9-A1B4-B856BB528D83}" dt="2019-10-10T23:51:32.609" v="177" actId="2696"/>
        <pc:sldMkLst>
          <pc:docMk/>
          <pc:sldMk cId="1236760568" sldId="4669"/>
        </pc:sldMkLst>
      </pc:sldChg>
      <pc:sldChg chg="del">
        <pc:chgData name="Fabio Braga" userId="613eb079-57c7-4126-97e0-8d0ffad165b8" providerId="ADAL" clId="{A9F727A0-DED7-44B9-A1B4-B856BB528D83}" dt="2019-10-10T09:47:25.521" v="119" actId="2696"/>
        <pc:sldMkLst>
          <pc:docMk/>
          <pc:sldMk cId="1927826099" sldId="8259"/>
        </pc:sldMkLst>
      </pc:sldChg>
      <pc:sldChg chg="modSp">
        <pc:chgData name="Fabio Braga" userId="613eb079-57c7-4126-97e0-8d0ffad165b8" providerId="ADAL" clId="{A9F727A0-DED7-44B9-A1B4-B856BB528D83}" dt="2019-10-10T10:10:35.287" v="130" actId="20577"/>
        <pc:sldMkLst>
          <pc:docMk/>
          <pc:sldMk cId="1445455642" sldId="8264"/>
        </pc:sldMkLst>
        <pc:spChg chg="mod">
          <ac:chgData name="Fabio Braga" userId="613eb079-57c7-4126-97e0-8d0ffad165b8" providerId="ADAL" clId="{A9F727A0-DED7-44B9-A1B4-B856BB528D83}" dt="2019-10-10T10:10:35.287" v="130" actId="20577"/>
          <ac:spMkLst>
            <pc:docMk/>
            <pc:sldMk cId="1445455642" sldId="8264"/>
            <ac:spMk id="3" creationId="{0919C972-0009-4D7E-8B49-DA9810BB8779}"/>
          </ac:spMkLst>
        </pc:spChg>
      </pc:sldChg>
      <pc:sldChg chg="addSp delSp modSp">
        <pc:chgData name="Fabio Braga" userId="613eb079-57c7-4126-97e0-8d0ffad165b8" providerId="ADAL" clId="{A9F727A0-DED7-44B9-A1B4-B856BB528D83}" dt="2019-10-10T05:33:20.417" v="53" actId="1076"/>
        <pc:sldMkLst>
          <pc:docMk/>
          <pc:sldMk cId="4275278253" sldId="8270"/>
        </pc:sldMkLst>
        <pc:spChg chg="mod">
          <ac:chgData name="Fabio Braga" userId="613eb079-57c7-4126-97e0-8d0ffad165b8" providerId="ADAL" clId="{A9F727A0-DED7-44B9-A1B4-B856BB528D83}" dt="2019-10-10T05:31:17.832" v="41"/>
          <ac:spMkLst>
            <pc:docMk/>
            <pc:sldMk cId="4275278253" sldId="8270"/>
            <ac:spMk id="2" creationId="{278EC68C-4F1B-43EB-A46E-17675DF6516E}"/>
          </ac:spMkLst>
        </pc:spChg>
        <pc:picChg chg="del">
          <ac:chgData name="Fabio Braga" userId="613eb079-57c7-4126-97e0-8d0ffad165b8" providerId="ADAL" clId="{A9F727A0-DED7-44B9-A1B4-B856BB528D83}" dt="2019-10-10T05:32:17.567" v="42" actId="478"/>
          <ac:picMkLst>
            <pc:docMk/>
            <pc:sldMk cId="4275278253" sldId="8270"/>
            <ac:picMk id="4" creationId="{046CD48C-9548-473C-AD9D-C36E658D91EB}"/>
          </ac:picMkLst>
        </pc:picChg>
        <pc:picChg chg="add del mod">
          <ac:chgData name="Fabio Braga" userId="613eb079-57c7-4126-97e0-8d0ffad165b8" providerId="ADAL" clId="{A9F727A0-DED7-44B9-A1B4-B856BB528D83}" dt="2019-10-10T05:32:48.866" v="48"/>
          <ac:picMkLst>
            <pc:docMk/>
            <pc:sldMk cId="4275278253" sldId="8270"/>
            <ac:picMk id="5" creationId="{5C3B2520-7526-4B4E-84CD-8A50F79315DA}"/>
          </ac:picMkLst>
        </pc:picChg>
        <pc:picChg chg="add mod">
          <ac:chgData name="Fabio Braga" userId="613eb079-57c7-4126-97e0-8d0ffad165b8" providerId="ADAL" clId="{A9F727A0-DED7-44B9-A1B4-B856BB528D83}" dt="2019-10-10T05:33:20.417" v="53" actId="1076"/>
          <ac:picMkLst>
            <pc:docMk/>
            <pc:sldMk cId="4275278253" sldId="8270"/>
            <ac:picMk id="6" creationId="{DB138634-C027-42B4-A339-AF60EA88BDA9}"/>
          </ac:picMkLst>
        </pc:picChg>
      </pc:sldChg>
      <pc:sldChg chg="addSp delSp">
        <pc:chgData name="Fabio Braga" userId="613eb079-57c7-4126-97e0-8d0ffad165b8" providerId="ADAL" clId="{A9F727A0-DED7-44B9-A1B4-B856BB528D83}" dt="2019-10-10T05:34:48.017" v="55"/>
        <pc:sldMkLst>
          <pc:docMk/>
          <pc:sldMk cId="3096729059" sldId="8271"/>
        </pc:sldMkLst>
        <pc:picChg chg="add">
          <ac:chgData name="Fabio Braga" userId="613eb079-57c7-4126-97e0-8d0ffad165b8" providerId="ADAL" clId="{A9F727A0-DED7-44B9-A1B4-B856BB528D83}" dt="2019-10-10T05:34:48.017" v="55"/>
          <ac:picMkLst>
            <pc:docMk/>
            <pc:sldMk cId="3096729059" sldId="8271"/>
            <ac:picMk id="4" creationId="{D6CF0E48-D7C6-42B1-ABA5-510F7068D946}"/>
          </ac:picMkLst>
        </pc:picChg>
        <pc:picChg chg="del">
          <ac:chgData name="Fabio Braga" userId="613eb079-57c7-4126-97e0-8d0ffad165b8" providerId="ADAL" clId="{A9F727A0-DED7-44B9-A1B4-B856BB528D83}" dt="2019-10-10T05:34:46.418" v="54" actId="478"/>
          <ac:picMkLst>
            <pc:docMk/>
            <pc:sldMk cId="3096729059" sldId="8271"/>
            <ac:picMk id="5" creationId="{34FD0714-F0BA-434D-BC46-88A94E09E84E}"/>
          </ac:picMkLst>
        </pc:picChg>
      </pc:sldChg>
      <pc:sldChg chg="del">
        <pc:chgData name="Fabio Braga" userId="613eb079-57c7-4126-97e0-8d0ffad165b8" providerId="ADAL" clId="{A9F727A0-DED7-44B9-A1B4-B856BB528D83}" dt="2019-10-11T04:49:56.486" v="472" actId="2696"/>
        <pc:sldMkLst>
          <pc:docMk/>
          <pc:sldMk cId="1119817129" sldId="8273"/>
        </pc:sldMkLst>
      </pc:sldChg>
      <pc:sldChg chg="modSp">
        <pc:chgData name="Fabio Braga" userId="613eb079-57c7-4126-97e0-8d0ffad165b8" providerId="ADAL" clId="{A9F727A0-DED7-44B9-A1B4-B856BB528D83}" dt="2019-10-11T04:36:39.191" v="233" actId="6549"/>
        <pc:sldMkLst>
          <pc:docMk/>
          <pc:sldMk cId="2941162363" sldId="8274"/>
        </pc:sldMkLst>
        <pc:spChg chg="mod">
          <ac:chgData name="Fabio Braga" userId="613eb079-57c7-4126-97e0-8d0ffad165b8" providerId="ADAL" clId="{A9F727A0-DED7-44B9-A1B4-B856BB528D83}" dt="2019-10-11T04:36:39.191" v="233" actId="6549"/>
          <ac:spMkLst>
            <pc:docMk/>
            <pc:sldMk cId="2941162363" sldId="8274"/>
            <ac:spMk id="5" creationId="{38219332-EB7F-40CB-97EB-45AA01971809}"/>
          </ac:spMkLst>
        </pc:spChg>
      </pc:sldChg>
      <pc:sldChg chg="delSp">
        <pc:chgData name="Fabio Braga" userId="613eb079-57c7-4126-97e0-8d0ffad165b8" providerId="ADAL" clId="{A9F727A0-DED7-44B9-A1B4-B856BB528D83}" dt="2019-10-11T04:49:42.374" v="471" actId="478"/>
        <pc:sldMkLst>
          <pc:docMk/>
          <pc:sldMk cId="4265650021" sldId="8275"/>
        </pc:sldMkLst>
        <pc:spChg chg="del">
          <ac:chgData name="Fabio Braga" userId="613eb079-57c7-4126-97e0-8d0ffad165b8" providerId="ADAL" clId="{A9F727A0-DED7-44B9-A1B4-B856BB528D83}" dt="2019-10-11T04:49:42.374" v="471" actId="478"/>
          <ac:spMkLst>
            <pc:docMk/>
            <pc:sldMk cId="4265650021" sldId="8275"/>
            <ac:spMk id="23" creationId="{DCA14BFB-A19A-4410-9045-D8594D50A55A}"/>
          </ac:spMkLst>
        </pc:spChg>
      </pc:sldChg>
      <pc:sldChg chg="modSp">
        <pc:chgData name="Fabio Braga" userId="613eb079-57c7-4126-97e0-8d0ffad165b8" providerId="ADAL" clId="{A9F727A0-DED7-44B9-A1B4-B856BB528D83}" dt="2019-10-10T05:50:06.751" v="77" actId="20577"/>
        <pc:sldMkLst>
          <pc:docMk/>
          <pc:sldMk cId="1131388057" sldId="8277"/>
        </pc:sldMkLst>
        <pc:spChg chg="mod">
          <ac:chgData name="Fabio Braga" userId="613eb079-57c7-4126-97e0-8d0ffad165b8" providerId="ADAL" clId="{A9F727A0-DED7-44B9-A1B4-B856BB528D83}" dt="2019-10-10T05:50:06.751" v="77" actId="20577"/>
          <ac:spMkLst>
            <pc:docMk/>
            <pc:sldMk cId="1131388057" sldId="8277"/>
            <ac:spMk id="3" creationId="{00000000-0000-0000-0000-000000000000}"/>
          </ac:spMkLst>
        </pc:spChg>
      </pc:sldChg>
      <pc:sldChg chg="addSp delSp modSp">
        <pc:chgData name="Fabio Braga" userId="613eb079-57c7-4126-97e0-8d0ffad165b8" providerId="ADAL" clId="{A9F727A0-DED7-44B9-A1B4-B856BB528D83}" dt="2019-10-10T05:51:35.788" v="84" actId="1076"/>
        <pc:sldMkLst>
          <pc:docMk/>
          <pc:sldMk cId="3292640311" sldId="8278"/>
        </pc:sldMkLst>
        <pc:spChg chg="mod">
          <ac:chgData name="Fabio Braga" userId="613eb079-57c7-4126-97e0-8d0ffad165b8" providerId="ADAL" clId="{A9F727A0-DED7-44B9-A1B4-B856BB528D83}" dt="2019-10-10T05:50:14.417" v="78"/>
          <ac:spMkLst>
            <pc:docMk/>
            <pc:sldMk cId="3292640311" sldId="8278"/>
            <ac:spMk id="2" creationId="{278EC68C-4F1B-43EB-A46E-17675DF6516E}"/>
          </ac:spMkLst>
        </pc:spChg>
        <pc:picChg chg="add del mod">
          <ac:chgData name="Fabio Braga" userId="613eb079-57c7-4126-97e0-8d0ffad165b8" providerId="ADAL" clId="{A9F727A0-DED7-44B9-A1B4-B856BB528D83}" dt="2019-10-10T05:50:32.353" v="79" actId="478"/>
          <ac:picMkLst>
            <pc:docMk/>
            <pc:sldMk cId="3292640311" sldId="8278"/>
            <ac:picMk id="4" creationId="{09B68134-573A-46F1-B1EA-9023FF17D6AC}"/>
          </ac:picMkLst>
        </pc:picChg>
        <pc:picChg chg="add mod">
          <ac:chgData name="Fabio Braga" userId="613eb079-57c7-4126-97e0-8d0ffad165b8" providerId="ADAL" clId="{A9F727A0-DED7-44B9-A1B4-B856BB528D83}" dt="2019-10-10T05:51:35.788" v="84" actId="1076"/>
          <ac:picMkLst>
            <pc:docMk/>
            <pc:sldMk cId="3292640311" sldId="8278"/>
            <ac:picMk id="5" creationId="{DB8661D8-5BE2-4CB2-A464-8E3C8CF51348}"/>
          </ac:picMkLst>
        </pc:picChg>
        <pc:picChg chg="del">
          <ac:chgData name="Fabio Braga" userId="613eb079-57c7-4126-97e0-8d0ffad165b8" providerId="ADAL" clId="{A9F727A0-DED7-44B9-A1B4-B856BB528D83}" dt="2019-10-10T05:49:45.060" v="56" actId="478"/>
          <ac:picMkLst>
            <pc:docMk/>
            <pc:sldMk cId="3292640311" sldId="8278"/>
            <ac:picMk id="6" creationId="{A20DCFDB-F136-4615-82A3-10B47062D102}"/>
          </ac:picMkLst>
        </pc:picChg>
      </pc:sldChg>
      <pc:sldChg chg="addSp delSp modSp">
        <pc:chgData name="Fabio Braga" userId="613eb079-57c7-4126-97e0-8d0ffad165b8" providerId="ADAL" clId="{A9F727A0-DED7-44B9-A1B4-B856BB528D83}" dt="2019-10-10T06:06:18.264" v="87" actId="1076"/>
        <pc:sldMkLst>
          <pc:docMk/>
          <pc:sldMk cId="670946395" sldId="8279"/>
        </pc:sldMkLst>
        <pc:picChg chg="del">
          <ac:chgData name="Fabio Braga" userId="613eb079-57c7-4126-97e0-8d0ffad165b8" providerId="ADAL" clId="{A9F727A0-DED7-44B9-A1B4-B856BB528D83}" dt="2019-10-10T06:06:08.143" v="85" actId="478"/>
          <ac:picMkLst>
            <pc:docMk/>
            <pc:sldMk cId="670946395" sldId="8279"/>
            <ac:picMk id="4" creationId="{87B15D10-A907-4AE2-B0C5-E058A46A61D5}"/>
          </ac:picMkLst>
        </pc:picChg>
        <pc:picChg chg="add mod">
          <ac:chgData name="Fabio Braga" userId="613eb079-57c7-4126-97e0-8d0ffad165b8" providerId="ADAL" clId="{A9F727A0-DED7-44B9-A1B4-B856BB528D83}" dt="2019-10-10T06:06:18.264" v="87" actId="1076"/>
          <ac:picMkLst>
            <pc:docMk/>
            <pc:sldMk cId="670946395" sldId="8279"/>
            <ac:picMk id="5" creationId="{A0F2F47A-62AB-41BE-8DD3-EF93C22BFE19}"/>
          </ac:picMkLst>
        </pc:picChg>
      </pc:sldChg>
      <pc:sldChg chg="modSp">
        <pc:chgData name="Fabio Braga" userId="613eb079-57c7-4126-97e0-8d0ffad165b8" providerId="ADAL" clId="{A9F727A0-DED7-44B9-A1B4-B856BB528D83}" dt="2019-10-11T05:18:59.616" v="539" actId="20577"/>
        <pc:sldMkLst>
          <pc:docMk/>
          <pc:sldMk cId="2176506662" sldId="8294"/>
        </pc:sldMkLst>
        <pc:spChg chg="mod">
          <ac:chgData name="Fabio Braga" userId="613eb079-57c7-4126-97e0-8d0ffad165b8" providerId="ADAL" clId="{A9F727A0-DED7-44B9-A1B4-B856BB528D83}" dt="2019-10-11T05:18:59.616" v="539" actId="20577"/>
          <ac:spMkLst>
            <pc:docMk/>
            <pc:sldMk cId="2176506662" sldId="8294"/>
            <ac:spMk id="3" creationId="{00000000-0000-0000-0000-000000000000}"/>
          </ac:spMkLst>
        </pc:spChg>
      </pc:sldChg>
      <pc:sldChg chg="addSp delSp modSp">
        <pc:chgData name="Fabio Braga" userId="613eb079-57c7-4126-97e0-8d0ffad165b8" providerId="ADAL" clId="{A9F727A0-DED7-44B9-A1B4-B856BB528D83}" dt="2019-10-10T06:12:39.709" v="100" actId="1076"/>
        <pc:sldMkLst>
          <pc:docMk/>
          <pc:sldMk cId="3188517145" sldId="8297"/>
        </pc:sldMkLst>
        <pc:spChg chg="mod">
          <ac:chgData name="Fabio Braga" userId="613eb079-57c7-4126-97e0-8d0ffad165b8" providerId="ADAL" clId="{A9F727A0-DED7-44B9-A1B4-B856BB528D83}" dt="2019-10-10T06:11:22.038" v="96"/>
          <ac:spMkLst>
            <pc:docMk/>
            <pc:sldMk cId="3188517145" sldId="8297"/>
            <ac:spMk id="2" creationId="{278EC68C-4F1B-43EB-A46E-17675DF6516E}"/>
          </ac:spMkLst>
        </pc:spChg>
        <pc:picChg chg="del">
          <ac:chgData name="Fabio Braga" userId="613eb079-57c7-4126-97e0-8d0ffad165b8" providerId="ADAL" clId="{A9F727A0-DED7-44B9-A1B4-B856BB528D83}" dt="2019-10-10T06:11:33.451" v="97" actId="478"/>
          <ac:picMkLst>
            <pc:docMk/>
            <pc:sldMk cId="3188517145" sldId="8297"/>
            <ac:picMk id="4" creationId="{FEE41145-FD4C-474B-A1D2-DE583EE74B20}"/>
          </ac:picMkLst>
        </pc:picChg>
        <pc:picChg chg="add mod">
          <ac:chgData name="Fabio Braga" userId="613eb079-57c7-4126-97e0-8d0ffad165b8" providerId="ADAL" clId="{A9F727A0-DED7-44B9-A1B4-B856BB528D83}" dt="2019-10-10T06:12:39.709" v="100" actId="1076"/>
          <ac:picMkLst>
            <pc:docMk/>
            <pc:sldMk cId="3188517145" sldId="8297"/>
            <ac:picMk id="5" creationId="{6AD3A5E6-492B-4483-B2B3-64FDBCDC5566}"/>
          </ac:picMkLst>
        </pc:picChg>
      </pc:sldChg>
      <pc:sldChg chg="addSp delSp modSp">
        <pc:chgData name="Fabio Braga" userId="613eb079-57c7-4126-97e0-8d0ffad165b8" providerId="ADAL" clId="{A9F727A0-DED7-44B9-A1B4-B856BB528D83}" dt="2019-10-10T09:31:56.965" v="103" actId="1076"/>
        <pc:sldMkLst>
          <pc:docMk/>
          <pc:sldMk cId="1407235338" sldId="8298"/>
        </pc:sldMkLst>
        <pc:picChg chg="add mod">
          <ac:chgData name="Fabio Braga" userId="613eb079-57c7-4126-97e0-8d0ffad165b8" providerId="ADAL" clId="{A9F727A0-DED7-44B9-A1B4-B856BB528D83}" dt="2019-10-10T09:31:56.965" v="103" actId="1076"/>
          <ac:picMkLst>
            <pc:docMk/>
            <pc:sldMk cId="1407235338" sldId="8298"/>
            <ac:picMk id="4" creationId="{734939AA-B413-4328-A360-B8986C27D856}"/>
          </ac:picMkLst>
        </pc:picChg>
        <pc:picChg chg="del">
          <ac:chgData name="Fabio Braga" userId="613eb079-57c7-4126-97e0-8d0ffad165b8" providerId="ADAL" clId="{A9F727A0-DED7-44B9-A1B4-B856BB528D83}" dt="2019-10-10T09:31:49.506" v="101" actId="478"/>
          <ac:picMkLst>
            <pc:docMk/>
            <pc:sldMk cId="1407235338" sldId="8298"/>
            <ac:picMk id="5" creationId="{6C32F56E-69AB-43D9-8186-0661B87A9260}"/>
          </ac:picMkLst>
        </pc:picChg>
      </pc:sldChg>
      <pc:sldChg chg="addSp delSp modSp">
        <pc:chgData name="Fabio Braga" userId="613eb079-57c7-4126-97e0-8d0ffad165b8" providerId="ADAL" clId="{A9F727A0-DED7-44B9-A1B4-B856BB528D83}" dt="2019-10-10T06:08:43.332" v="92" actId="1076"/>
        <pc:sldMkLst>
          <pc:docMk/>
          <pc:sldMk cId="1049860492" sldId="8300"/>
        </pc:sldMkLst>
        <pc:spChg chg="mod">
          <ac:chgData name="Fabio Braga" userId="613eb079-57c7-4126-97e0-8d0ffad165b8" providerId="ADAL" clId="{A9F727A0-DED7-44B9-A1B4-B856BB528D83}" dt="2019-10-10T06:08:25.740" v="88"/>
          <ac:spMkLst>
            <pc:docMk/>
            <pc:sldMk cId="1049860492" sldId="8300"/>
            <ac:spMk id="2" creationId="{278EC68C-4F1B-43EB-A46E-17675DF6516E}"/>
          </ac:spMkLst>
        </pc:spChg>
        <pc:picChg chg="add mod">
          <ac:chgData name="Fabio Braga" userId="613eb079-57c7-4126-97e0-8d0ffad165b8" providerId="ADAL" clId="{A9F727A0-DED7-44B9-A1B4-B856BB528D83}" dt="2019-10-10T06:08:43.332" v="92" actId="1076"/>
          <ac:picMkLst>
            <pc:docMk/>
            <pc:sldMk cId="1049860492" sldId="8300"/>
            <ac:picMk id="4" creationId="{77064C3B-3F11-49F8-A5F7-8A5F5B28C351}"/>
          </ac:picMkLst>
        </pc:picChg>
        <pc:picChg chg="del">
          <ac:chgData name="Fabio Braga" userId="613eb079-57c7-4126-97e0-8d0ffad165b8" providerId="ADAL" clId="{A9F727A0-DED7-44B9-A1B4-B856BB528D83}" dt="2019-10-10T06:08:34.182" v="89" actId="478"/>
          <ac:picMkLst>
            <pc:docMk/>
            <pc:sldMk cId="1049860492" sldId="8300"/>
            <ac:picMk id="5" creationId="{EE874F4F-A1D5-42D5-945B-251FF11F0B8A}"/>
          </ac:picMkLst>
        </pc:picChg>
      </pc:sldChg>
      <pc:sldChg chg="addSp delSp modSp">
        <pc:chgData name="Fabio Braga" userId="613eb079-57c7-4126-97e0-8d0ffad165b8" providerId="ADAL" clId="{A9F727A0-DED7-44B9-A1B4-B856BB528D83}" dt="2019-10-10T06:10:14.966" v="95" actId="1076"/>
        <pc:sldMkLst>
          <pc:docMk/>
          <pc:sldMk cId="505622676" sldId="8301"/>
        </pc:sldMkLst>
        <pc:picChg chg="add mod">
          <ac:chgData name="Fabio Braga" userId="613eb079-57c7-4126-97e0-8d0ffad165b8" providerId="ADAL" clId="{A9F727A0-DED7-44B9-A1B4-B856BB528D83}" dt="2019-10-10T06:10:14.966" v="95" actId="1076"/>
          <ac:picMkLst>
            <pc:docMk/>
            <pc:sldMk cId="505622676" sldId="8301"/>
            <ac:picMk id="4" creationId="{80CFCD14-31BE-4E74-B13D-95CAFB1FEBD7}"/>
          </ac:picMkLst>
        </pc:picChg>
        <pc:picChg chg="del">
          <ac:chgData name="Fabio Braga" userId="613eb079-57c7-4126-97e0-8d0ffad165b8" providerId="ADAL" clId="{A9F727A0-DED7-44B9-A1B4-B856BB528D83}" dt="2019-10-10T06:10:08.930" v="93" actId="478"/>
          <ac:picMkLst>
            <pc:docMk/>
            <pc:sldMk cId="505622676" sldId="8301"/>
            <ac:picMk id="5" creationId="{BCB8E648-7622-4522-B87C-86EE9863C7A1}"/>
          </ac:picMkLst>
        </pc:picChg>
      </pc:sldChg>
      <pc:sldChg chg="addSp delSp modSp">
        <pc:chgData name="Fabio Braga" userId="613eb079-57c7-4126-97e0-8d0ffad165b8" providerId="ADAL" clId="{A9F727A0-DED7-44B9-A1B4-B856BB528D83}" dt="2019-10-10T09:33:01.508" v="109" actId="1076"/>
        <pc:sldMkLst>
          <pc:docMk/>
          <pc:sldMk cId="2868297620" sldId="8313"/>
        </pc:sldMkLst>
        <pc:spChg chg="mod">
          <ac:chgData name="Fabio Braga" userId="613eb079-57c7-4126-97e0-8d0ffad165b8" providerId="ADAL" clId="{A9F727A0-DED7-44B9-A1B4-B856BB528D83}" dt="2019-10-10T09:32:18.010" v="104"/>
          <ac:spMkLst>
            <pc:docMk/>
            <pc:sldMk cId="2868297620" sldId="8313"/>
            <ac:spMk id="2" creationId="{278EC68C-4F1B-43EB-A46E-17675DF6516E}"/>
          </ac:spMkLst>
        </pc:spChg>
        <pc:picChg chg="add mod">
          <ac:chgData name="Fabio Braga" userId="613eb079-57c7-4126-97e0-8d0ffad165b8" providerId="ADAL" clId="{A9F727A0-DED7-44B9-A1B4-B856BB528D83}" dt="2019-10-10T09:33:01.508" v="109" actId="1076"/>
          <ac:picMkLst>
            <pc:docMk/>
            <pc:sldMk cId="2868297620" sldId="8313"/>
            <ac:picMk id="4" creationId="{6D25F951-E32B-418F-9E76-0E39A46502C1}"/>
          </ac:picMkLst>
        </pc:picChg>
        <pc:picChg chg="del">
          <ac:chgData name="Fabio Braga" userId="613eb079-57c7-4126-97e0-8d0ffad165b8" providerId="ADAL" clId="{A9F727A0-DED7-44B9-A1B4-B856BB528D83}" dt="2019-10-10T09:32:25.164" v="105" actId="478"/>
          <ac:picMkLst>
            <pc:docMk/>
            <pc:sldMk cId="2868297620" sldId="8313"/>
            <ac:picMk id="5" creationId="{34A5C9A8-985C-4A09-BA9B-0FEC14B8282C}"/>
          </ac:picMkLst>
        </pc:picChg>
      </pc:sldChg>
      <pc:sldChg chg="addSp delSp modSp">
        <pc:chgData name="Fabio Braga" userId="613eb079-57c7-4126-97e0-8d0ffad165b8" providerId="ADAL" clId="{A9F727A0-DED7-44B9-A1B4-B856BB528D83}" dt="2019-10-10T09:33:39.870" v="112" actId="1076"/>
        <pc:sldMkLst>
          <pc:docMk/>
          <pc:sldMk cId="2671729757" sldId="8314"/>
        </pc:sldMkLst>
        <pc:picChg chg="del">
          <ac:chgData name="Fabio Braga" userId="613eb079-57c7-4126-97e0-8d0ffad165b8" providerId="ADAL" clId="{A9F727A0-DED7-44B9-A1B4-B856BB528D83}" dt="2019-10-10T09:33:32.343" v="110" actId="478"/>
          <ac:picMkLst>
            <pc:docMk/>
            <pc:sldMk cId="2671729757" sldId="8314"/>
            <ac:picMk id="4" creationId="{870E5034-EF38-4753-BF8F-0552827B806F}"/>
          </ac:picMkLst>
        </pc:picChg>
        <pc:picChg chg="add mod">
          <ac:chgData name="Fabio Braga" userId="613eb079-57c7-4126-97e0-8d0ffad165b8" providerId="ADAL" clId="{A9F727A0-DED7-44B9-A1B4-B856BB528D83}" dt="2019-10-10T09:33:39.870" v="112" actId="1076"/>
          <ac:picMkLst>
            <pc:docMk/>
            <pc:sldMk cId="2671729757" sldId="8314"/>
            <ac:picMk id="5" creationId="{D83620F5-48FC-45A0-8F49-3E8420A75263}"/>
          </ac:picMkLst>
        </pc:picChg>
      </pc:sldChg>
      <pc:sldChg chg="delSp modSp del">
        <pc:chgData name="Fabio Braga" userId="613eb079-57c7-4126-97e0-8d0ffad165b8" providerId="ADAL" clId="{A9F727A0-DED7-44B9-A1B4-B856BB528D83}" dt="2019-10-11T05:04:15.291" v="473" actId="2696"/>
        <pc:sldMkLst>
          <pc:docMk/>
          <pc:sldMk cId="1572054210" sldId="10077"/>
        </pc:sldMkLst>
        <pc:spChg chg="mod">
          <ac:chgData name="Fabio Braga" userId="613eb079-57c7-4126-97e0-8d0ffad165b8" providerId="ADAL" clId="{A9F727A0-DED7-44B9-A1B4-B856BB528D83}" dt="2019-10-10T09:45:25.704" v="116" actId="14100"/>
          <ac:spMkLst>
            <pc:docMk/>
            <pc:sldMk cId="1572054210" sldId="10077"/>
            <ac:spMk id="20" creationId="{02C3C1E0-2826-7447-91EE-89324EAD511A}"/>
          </ac:spMkLst>
        </pc:spChg>
        <pc:graphicFrameChg chg="del">
          <ac:chgData name="Fabio Braga" userId="613eb079-57c7-4126-97e0-8d0ffad165b8" providerId="ADAL" clId="{A9F727A0-DED7-44B9-A1B4-B856BB528D83}" dt="2019-10-10T09:45:03.327" v="115" actId="478"/>
          <ac:graphicFrameMkLst>
            <pc:docMk/>
            <pc:sldMk cId="1572054210" sldId="10077"/>
            <ac:graphicFrameMk id="5" creationId="{B8B0861C-EB3A-4A80-91C9-496D5E597F42}"/>
          </ac:graphicFrameMkLst>
        </pc:graphicFrameChg>
      </pc:sldChg>
      <pc:sldChg chg="modSp">
        <pc:chgData name="Fabio Braga" userId="613eb079-57c7-4126-97e0-8d0ffad165b8" providerId="ADAL" clId="{A9F727A0-DED7-44B9-A1B4-B856BB528D83}" dt="2019-10-11T05:07:16.151" v="477" actId="207"/>
        <pc:sldMkLst>
          <pc:docMk/>
          <pc:sldMk cId="3509293432" sldId="10115"/>
        </pc:sldMkLst>
        <pc:spChg chg="mod">
          <ac:chgData name="Fabio Braga" userId="613eb079-57c7-4126-97e0-8d0ffad165b8" providerId="ADAL" clId="{A9F727A0-DED7-44B9-A1B4-B856BB528D83}" dt="2019-10-11T05:07:16.151" v="477" actId="207"/>
          <ac:spMkLst>
            <pc:docMk/>
            <pc:sldMk cId="3509293432" sldId="10115"/>
            <ac:spMk id="20" creationId="{02C3C1E0-2826-7447-91EE-89324EAD511A}"/>
          </ac:spMkLst>
        </pc:spChg>
      </pc:sldChg>
      <pc:sldChg chg="modSp">
        <pc:chgData name="Fabio Braga" userId="613eb079-57c7-4126-97e0-8d0ffad165b8" providerId="ADAL" clId="{A9F727A0-DED7-44B9-A1B4-B856BB528D83}" dt="2019-10-11T00:42:35.239" v="184" actId="207"/>
        <pc:sldMkLst>
          <pc:docMk/>
          <pc:sldMk cId="1775936127" sldId="10143"/>
        </pc:sldMkLst>
        <pc:spChg chg="mod">
          <ac:chgData name="Fabio Braga" userId="613eb079-57c7-4126-97e0-8d0ffad165b8" providerId="ADAL" clId="{A9F727A0-DED7-44B9-A1B4-B856BB528D83}" dt="2019-10-11T00:42:35.239" v="184" actId="207"/>
          <ac:spMkLst>
            <pc:docMk/>
            <pc:sldMk cId="1775936127" sldId="10143"/>
            <ac:spMk id="2" creationId="{D179AFF2-7484-B049-B5A7-B5752B3A5603}"/>
          </ac:spMkLst>
        </pc:spChg>
      </pc:sldChg>
      <pc:sldChg chg="addSp delSp modSp">
        <pc:chgData name="Fabio Braga" userId="613eb079-57c7-4126-97e0-8d0ffad165b8" providerId="ADAL" clId="{A9F727A0-DED7-44B9-A1B4-B856BB528D83}" dt="2019-10-11T05:11:12.544" v="521" actId="2711"/>
        <pc:sldMkLst>
          <pc:docMk/>
          <pc:sldMk cId="731976106" sldId="10468"/>
        </pc:sldMkLst>
        <pc:spChg chg="mod">
          <ac:chgData name="Fabio Braga" userId="613eb079-57c7-4126-97e0-8d0ffad165b8" providerId="ADAL" clId="{A9F727A0-DED7-44B9-A1B4-B856BB528D83}" dt="2019-10-11T05:11:12.544" v="521" actId="2711"/>
          <ac:spMkLst>
            <pc:docMk/>
            <pc:sldMk cId="731976106" sldId="10468"/>
            <ac:spMk id="2" creationId="{5BBE4CA2-8C90-4E71-8871-11D37DEE5346}"/>
          </ac:spMkLst>
        </pc:spChg>
        <pc:spChg chg="add mod">
          <ac:chgData name="Fabio Braga" userId="613eb079-57c7-4126-97e0-8d0ffad165b8" providerId="ADAL" clId="{A9F727A0-DED7-44B9-A1B4-B856BB528D83}" dt="2019-10-11T05:11:00.926" v="520" actId="2711"/>
          <ac:spMkLst>
            <pc:docMk/>
            <pc:sldMk cId="731976106" sldId="10468"/>
            <ac:spMk id="4" creationId="{E2A30620-096B-440A-93DB-1DEEC87F1D29}"/>
          </ac:spMkLst>
        </pc:spChg>
        <pc:spChg chg="add del mod">
          <ac:chgData name="Fabio Braga" userId="613eb079-57c7-4126-97e0-8d0ffad165b8" providerId="ADAL" clId="{A9F727A0-DED7-44B9-A1B4-B856BB528D83}" dt="2019-10-11T05:07:50.727" v="482"/>
          <ac:spMkLst>
            <pc:docMk/>
            <pc:sldMk cId="731976106" sldId="10468"/>
            <ac:spMk id="51" creationId="{0CEE6480-909A-441C-BAEC-B5C1C3C0E245}"/>
          </ac:spMkLst>
        </pc:spChg>
        <pc:spChg chg="add del">
          <ac:chgData name="Fabio Braga" userId="613eb079-57c7-4126-97e0-8d0ffad165b8" providerId="ADAL" clId="{A9F727A0-DED7-44B9-A1B4-B856BB528D83}" dt="2019-10-11T05:09:19.251" v="484"/>
          <ac:spMkLst>
            <pc:docMk/>
            <pc:sldMk cId="731976106" sldId="10468"/>
            <ac:spMk id="52" creationId="{F7A6BA29-F704-4053-AE61-4BD808D50AC6}"/>
          </ac:spMkLst>
        </pc:spChg>
        <pc:spChg chg="add del">
          <ac:chgData name="Fabio Braga" userId="613eb079-57c7-4126-97e0-8d0ffad165b8" providerId="ADAL" clId="{A9F727A0-DED7-44B9-A1B4-B856BB528D83}" dt="2019-10-11T05:09:19.251" v="484"/>
          <ac:spMkLst>
            <pc:docMk/>
            <pc:sldMk cId="731976106" sldId="10468"/>
            <ac:spMk id="53" creationId="{65A16A1F-7C5C-4428-BEAA-A59037596EF4}"/>
          </ac:spMkLst>
        </pc:spChg>
        <pc:spChg chg="add del">
          <ac:chgData name="Fabio Braga" userId="613eb079-57c7-4126-97e0-8d0ffad165b8" providerId="ADAL" clId="{A9F727A0-DED7-44B9-A1B4-B856BB528D83}" dt="2019-10-11T05:09:19.251" v="484"/>
          <ac:spMkLst>
            <pc:docMk/>
            <pc:sldMk cId="731976106" sldId="10468"/>
            <ac:spMk id="54" creationId="{C2BF392F-B089-41CB-9B5A-C9F8BC7AE5D8}"/>
          </ac:spMkLst>
        </pc:spChg>
        <pc:spChg chg="add del">
          <ac:chgData name="Fabio Braga" userId="613eb079-57c7-4126-97e0-8d0ffad165b8" providerId="ADAL" clId="{A9F727A0-DED7-44B9-A1B4-B856BB528D83}" dt="2019-10-11T05:09:19.251" v="484"/>
          <ac:spMkLst>
            <pc:docMk/>
            <pc:sldMk cId="731976106" sldId="10468"/>
            <ac:spMk id="55" creationId="{07595CAC-CD1D-45C9-971E-128807130DDA}"/>
          </ac:spMkLst>
        </pc:spChg>
        <pc:spChg chg="add del">
          <ac:chgData name="Fabio Braga" userId="613eb079-57c7-4126-97e0-8d0ffad165b8" providerId="ADAL" clId="{A9F727A0-DED7-44B9-A1B4-B856BB528D83}" dt="2019-10-11T05:09:19.251" v="484"/>
          <ac:spMkLst>
            <pc:docMk/>
            <pc:sldMk cId="731976106" sldId="10468"/>
            <ac:spMk id="56" creationId="{98B97991-E859-4B6D-AA92-84C51D4CF753}"/>
          </ac:spMkLst>
        </pc:spChg>
        <pc:spChg chg="add mod">
          <ac:chgData name="Fabio Braga" userId="613eb079-57c7-4126-97e0-8d0ffad165b8" providerId="ADAL" clId="{A9F727A0-DED7-44B9-A1B4-B856BB528D83}" dt="2019-10-11T05:09:32.933" v="486" actId="207"/>
          <ac:spMkLst>
            <pc:docMk/>
            <pc:sldMk cId="731976106" sldId="10468"/>
            <ac:spMk id="114" creationId="{86D48F31-0FFE-46ED-84DF-C8412260655C}"/>
          </ac:spMkLst>
        </pc:spChg>
        <pc:spChg chg="add mod">
          <ac:chgData name="Fabio Braga" userId="613eb079-57c7-4126-97e0-8d0ffad165b8" providerId="ADAL" clId="{A9F727A0-DED7-44B9-A1B4-B856BB528D83}" dt="2019-10-11T05:09:32.933" v="486" actId="207"/>
          <ac:spMkLst>
            <pc:docMk/>
            <pc:sldMk cId="731976106" sldId="10468"/>
            <ac:spMk id="115" creationId="{60A6CB04-23CA-4F96-9206-5976B054BDFA}"/>
          </ac:spMkLst>
        </pc:spChg>
        <pc:spChg chg="add mod">
          <ac:chgData name="Fabio Braga" userId="613eb079-57c7-4126-97e0-8d0ffad165b8" providerId="ADAL" clId="{A9F727A0-DED7-44B9-A1B4-B856BB528D83}" dt="2019-10-11T05:09:32.933" v="486" actId="207"/>
          <ac:spMkLst>
            <pc:docMk/>
            <pc:sldMk cId="731976106" sldId="10468"/>
            <ac:spMk id="117" creationId="{713E87D8-642A-424F-A009-4F2348CFB3D8}"/>
          </ac:spMkLst>
        </pc:spChg>
        <pc:grpChg chg="add del">
          <ac:chgData name="Fabio Braga" userId="613eb079-57c7-4126-97e0-8d0ffad165b8" providerId="ADAL" clId="{A9F727A0-DED7-44B9-A1B4-B856BB528D83}" dt="2019-10-11T05:09:19.251" v="484"/>
          <ac:grpSpMkLst>
            <pc:docMk/>
            <pc:sldMk cId="731976106" sldId="10468"/>
            <ac:grpSpMk id="57" creationId="{737ED940-5999-4905-BA90-7B53CFAE6E38}"/>
          </ac:grpSpMkLst>
        </pc:grpChg>
        <pc:grpChg chg="add del">
          <ac:chgData name="Fabio Braga" userId="613eb079-57c7-4126-97e0-8d0ffad165b8" providerId="ADAL" clId="{A9F727A0-DED7-44B9-A1B4-B856BB528D83}" dt="2019-10-11T05:09:19.251" v="484"/>
          <ac:grpSpMkLst>
            <pc:docMk/>
            <pc:sldMk cId="731976106" sldId="10468"/>
            <ac:grpSpMk id="70" creationId="{56D074D3-B7ED-41D5-9EB0-B282A2532303}"/>
          </ac:grpSpMkLst>
        </pc:grpChg>
        <pc:grpChg chg="add del">
          <ac:chgData name="Fabio Braga" userId="613eb079-57c7-4126-97e0-8d0ffad165b8" providerId="ADAL" clId="{A9F727A0-DED7-44B9-A1B4-B856BB528D83}" dt="2019-10-11T05:09:19.251" v="484"/>
          <ac:grpSpMkLst>
            <pc:docMk/>
            <pc:sldMk cId="731976106" sldId="10468"/>
            <ac:grpSpMk id="95" creationId="{5FCCB3AE-55C0-4F63-BF1A-57699422E56C}"/>
          </ac:grpSpMkLst>
        </pc:grpChg>
        <pc:cxnChg chg="add mod">
          <ac:chgData name="Fabio Braga" userId="613eb079-57c7-4126-97e0-8d0ffad165b8" providerId="ADAL" clId="{A9F727A0-DED7-44B9-A1B4-B856BB528D83}" dt="2019-10-11T05:09:32.933" v="486" actId="207"/>
          <ac:cxnSpMkLst>
            <pc:docMk/>
            <pc:sldMk cId="731976106" sldId="10468"/>
            <ac:cxnSpMk id="118" creationId="{69F31D46-7E7F-4B70-9F1C-F95CE0AAF82E}"/>
          </ac:cxnSpMkLst>
        </pc:cxnChg>
      </pc:sldChg>
      <pc:sldChg chg="modSp add del">
        <pc:chgData name="Fabio Braga" userId="613eb079-57c7-4126-97e0-8d0ffad165b8" providerId="ADAL" clId="{A9F727A0-DED7-44B9-A1B4-B856BB528D83}" dt="2019-10-11T00:41:31.956" v="183" actId="20577"/>
        <pc:sldMkLst>
          <pc:docMk/>
          <pc:sldMk cId="221602629" sldId="10689"/>
        </pc:sldMkLst>
        <pc:spChg chg="mod">
          <ac:chgData name="Fabio Braga" userId="613eb079-57c7-4126-97e0-8d0ffad165b8" providerId="ADAL" clId="{A9F727A0-DED7-44B9-A1B4-B856BB528D83}" dt="2019-10-11T00:41:31.956" v="183" actId="20577"/>
          <ac:spMkLst>
            <pc:docMk/>
            <pc:sldMk cId="221602629" sldId="10689"/>
            <ac:spMk id="23" creationId="{71D20418-25E3-4C4A-B535-88E22D24E45D}"/>
          </ac:spMkLst>
        </pc:spChg>
      </pc:sldChg>
      <pc:sldChg chg="del">
        <pc:chgData name="Fabio Braga" userId="613eb079-57c7-4126-97e0-8d0ffad165b8" providerId="ADAL" clId="{A9F727A0-DED7-44B9-A1B4-B856BB528D83}" dt="2019-10-11T05:11:31.721" v="523" actId="2696"/>
        <pc:sldMkLst>
          <pc:docMk/>
          <pc:sldMk cId="2417549828" sldId="10753"/>
        </pc:sldMkLst>
      </pc:sldChg>
      <pc:sldChg chg="del">
        <pc:chgData name="Fabio Braga" userId="613eb079-57c7-4126-97e0-8d0ffad165b8" providerId="ADAL" clId="{A9F727A0-DED7-44B9-A1B4-B856BB528D83}" dt="2019-10-11T05:17:21.107" v="528" actId="2696"/>
        <pc:sldMkLst>
          <pc:docMk/>
          <pc:sldMk cId="3897051288" sldId="11502"/>
        </pc:sldMkLst>
      </pc:sldChg>
      <pc:sldChg chg="del">
        <pc:chgData name="Fabio Braga" userId="613eb079-57c7-4126-97e0-8d0ffad165b8" providerId="ADAL" clId="{A9F727A0-DED7-44B9-A1B4-B856BB528D83}" dt="2019-10-11T05:11:34.182" v="524" actId="2696"/>
        <pc:sldMkLst>
          <pc:docMk/>
          <pc:sldMk cId="1770233773" sldId="2076136157"/>
        </pc:sldMkLst>
      </pc:sldChg>
      <pc:sldChg chg="del">
        <pc:chgData name="Fabio Braga" userId="613eb079-57c7-4126-97e0-8d0ffad165b8" providerId="ADAL" clId="{A9F727A0-DED7-44B9-A1B4-B856BB528D83}" dt="2019-10-11T05:11:31.523" v="522" actId="2696"/>
        <pc:sldMkLst>
          <pc:docMk/>
          <pc:sldMk cId="643218487" sldId="2076136232"/>
        </pc:sldMkLst>
      </pc:sldChg>
      <pc:sldChg chg="del">
        <pc:chgData name="Fabio Braga" userId="613eb079-57c7-4126-97e0-8d0ffad165b8" providerId="ADAL" clId="{A9F727A0-DED7-44B9-A1B4-B856BB528D83}" dt="2019-10-11T05:17:21.174" v="529" actId="2696"/>
        <pc:sldMkLst>
          <pc:docMk/>
          <pc:sldMk cId="1198886213" sldId="2076136265"/>
        </pc:sldMkLst>
      </pc:sldChg>
      <pc:sldChg chg="addSp delSp modSp add">
        <pc:chgData name="Fabio Braga" userId="613eb079-57c7-4126-97e0-8d0ffad165b8" providerId="ADAL" clId="{A9F727A0-DED7-44B9-A1B4-B856BB528D83}" dt="2019-10-11T04:42:43.839" v="470" actId="20577"/>
        <pc:sldMkLst>
          <pc:docMk/>
          <pc:sldMk cId="2263519225" sldId="2076136266"/>
        </pc:sldMkLst>
        <pc:spChg chg="mod">
          <ac:chgData name="Fabio Braga" userId="613eb079-57c7-4126-97e0-8d0ffad165b8" providerId="ADAL" clId="{A9F727A0-DED7-44B9-A1B4-B856BB528D83}" dt="2019-10-11T04:36:57.323" v="241" actId="20577"/>
          <ac:spMkLst>
            <pc:docMk/>
            <pc:sldMk cId="2263519225" sldId="2076136266"/>
            <ac:spMk id="3" creationId="{2BB2FC5B-8287-4AF8-8E56-373346EA5E63}"/>
          </ac:spMkLst>
        </pc:spChg>
        <pc:spChg chg="del">
          <ac:chgData name="Fabio Braga" userId="613eb079-57c7-4126-97e0-8d0ffad165b8" providerId="ADAL" clId="{A9F727A0-DED7-44B9-A1B4-B856BB528D83}" dt="2019-10-11T04:37:00.681" v="242" actId="478"/>
          <ac:spMkLst>
            <pc:docMk/>
            <pc:sldMk cId="2263519225" sldId="2076136266"/>
            <ac:spMk id="4" creationId="{BFCE2994-B1AC-4062-B40D-661F9A07B037}"/>
          </ac:spMkLst>
        </pc:spChg>
        <pc:spChg chg="del mod">
          <ac:chgData name="Fabio Braga" userId="613eb079-57c7-4126-97e0-8d0ffad165b8" providerId="ADAL" clId="{A9F727A0-DED7-44B9-A1B4-B856BB528D83}" dt="2019-10-11T04:37:02.933" v="245" actId="478"/>
          <ac:spMkLst>
            <pc:docMk/>
            <pc:sldMk cId="2263519225" sldId="2076136266"/>
            <ac:spMk id="5" creationId="{38219332-EB7F-40CB-97EB-45AA01971809}"/>
          </ac:spMkLst>
        </pc:spChg>
        <pc:spChg chg="add del mod">
          <ac:chgData name="Fabio Braga" userId="613eb079-57c7-4126-97e0-8d0ffad165b8" providerId="ADAL" clId="{A9F727A0-DED7-44B9-A1B4-B856BB528D83}" dt="2019-10-11T04:37:04.792" v="246" actId="478"/>
          <ac:spMkLst>
            <pc:docMk/>
            <pc:sldMk cId="2263519225" sldId="2076136266"/>
            <ac:spMk id="6" creationId="{2A300505-8ED5-4669-B2CE-2EC5BD34EA3A}"/>
          </ac:spMkLst>
        </pc:spChg>
        <pc:spChg chg="add del mod">
          <ac:chgData name="Fabio Braga" userId="613eb079-57c7-4126-97e0-8d0ffad165b8" providerId="ADAL" clId="{A9F727A0-DED7-44B9-A1B4-B856BB528D83}" dt="2019-10-11T04:37:06.880" v="248" actId="478"/>
          <ac:spMkLst>
            <pc:docMk/>
            <pc:sldMk cId="2263519225" sldId="2076136266"/>
            <ac:spMk id="9" creationId="{C844087A-D897-4132-9AA8-B4F71C51E144}"/>
          </ac:spMkLst>
        </pc:spChg>
        <pc:spChg chg="add mod">
          <ac:chgData name="Fabio Braga" userId="613eb079-57c7-4126-97e0-8d0ffad165b8" providerId="ADAL" clId="{A9F727A0-DED7-44B9-A1B4-B856BB528D83}" dt="2019-10-11T04:42:43.839" v="470" actId="20577"/>
          <ac:spMkLst>
            <pc:docMk/>
            <pc:sldMk cId="2263519225" sldId="2076136266"/>
            <ac:spMk id="10" creationId="{48D45F26-E247-461A-9865-91F990E91E86}"/>
          </ac:spMkLst>
        </pc:spChg>
        <pc:spChg chg="add mod">
          <ac:chgData name="Fabio Braga" userId="613eb079-57c7-4126-97e0-8d0ffad165b8" providerId="ADAL" clId="{A9F727A0-DED7-44B9-A1B4-B856BB528D83}" dt="2019-10-11T04:42:23.305" v="460" actId="14100"/>
          <ac:spMkLst>
            <pc:docMk/>
            <pc:sldMk cId="2263519225" sldId="2076136266"/>
            <ac:spMk id="11" creationId="{FA9EE7B4-242B-420D-BEDE-F86C047D55B6}"/>
          </ac:spMkLst>
        </pc:spChg>
        <pc:picChg chg="add mod">
          <ac:chgData name="Fabio Braga" userId="613eb079-57c7-4126-97e0-8d0ffad165b8" providerId="ADAL" clId="{A9F727A0-DED7-44B9-A1B4-B856BB528D83}" dt="2019-10-11T04:39:47.277" v="253" actId="1076"/>
          <ac:picMkLst>
            <pc:docMk/>
            <pc:sldMk cId="2263519225" sldId="2076136266"/>
            <ac:picMk id="1026" creationId="{3C64BEA3-FEC3-45AA-BB0B-1D34545DBA22}"/>
          </ac:picMkLst>
        </pc:picChg>
        <pc:cxnChg chg="del">
          <ac:chgData name="Fabio Braga" userId="613eb079-57c7-4126-97e0-8d0ffad165b8" providerId="ADAL" clId="{A9F727A0-DED7-44B9-A1B4-B856BB528D83}" dt="2019-10-11T04:37:05.579" v="247" actId="478"/>
          <ac:cxnSpMkLst>
            <pc:docMk/>
            <pc:sldMk cId="2263519225" sldId="2076136266"/>
            <ac:cxnSpMk id="7" creationId="{E355AC0B-B374-4B0F-B2BA-613E0836A59C}"/>
          </ac:cxnSpMkLst>
        </pc:cxnChg>
      </pc:sldChg>
      <pc:sldMasterChg chg="delSldLayout modSldLayout">
        <pc:chgData name="Fabio Braga" userId="613eb079-57c7-4126-97e0-8d0ffad165b8" providerId="ADAL" clId="{A9F727A0-DED7-44B9-A1B4-B856BB528D83}" dt="2019-10-10T10:13:16.868" v="136" actId="2696"/>
        <pc:sldMasterMkLst>
          <pc:docMk/>
          <pc:sldMasterMk cId="2663651956" sldId="2147483727"/>
        </pc:sldMasterMkLst>
        <pc:sldLayoutChg chg="del">
          <pc:chgData name="Fabio Braga" userId="613eb079-57c7-4126-97e0-8d0ffad165b8" providerId="ADAL" clId="{A9F727A0-DED7-44B9-A1B4-B856BB528D83}" dt="2019-10-10T10:12:51.273" v="132" actId="2696"/>
          <pc:sldLayoutMkLst>
            <pc:docMk/>
            <pc:sldMasterMk cId="2663651956" sldId="2147483727"/>
            <pc:sldLayoutMk cId="636281030" sldId="2147483728"/>
          </pc:sldLayoutMkLst>
        </pc:sldLayoutChg>
        <pc:sldLayoutChg chg="del">
          <pc:chgData name="Fabio Braga" userId="613eb079-57c7-4126-97e0-8d0ffad165b8" providerId="ADAL" clId="{A9F727A0-DED7-44B9-A1B4-B856BB528D83}" dt="2019-10-10T10:12:53.899" v="133" actId="2696"/>
          <pc:sldLayoutMkLst>
            <pc:docMk/>
            <pc:sldMasterMk cId="2663651956" sldId="2147483727"/>
            <pc:sldLayoutMk cId="3097693653" sldId="2147483729"/>
          </pc:sldLayoutMkLst>
        </pc:sldLayoutChg>
        <pc:sldLayoutChg chg="delSp">
          <pc:chgData name="Fabio Braga" userId="613eb079-57c7-4126-97e0-8d0ffad165b8" providerId="ADAL" clId="{A9F727A0-DED7-44B9-A1B4-B856BB528D83}" dt="2019-10-10T10:12:59.640" v="134" actId="478"/>
          <pc:sldLayoutMkLst>
            <pc:docMk/>
            <pc:sldMasterMk cId="2663651956" sldId="2147483727"/>
            <pc:sldLayoutMk cId="2990166921" sldId="2147483730"/>
          </pc:sldLayoutMkLst>
          <pc:spChg chg="del">
            <ac:chgData name="Fabio Braga" userId="613eb079-57c7-4126-97e0-8d0ffad165b8" providerId="ADAL" clId="{A9F727A0-DED7-44B9-A1B4-B856BB528D83}" dt="2019-10-10T10:12:59.640" v="134" actId="478"/>
            <ac:spMkLst>
              <pc:docMk/>
              <pc:sldMasterMk cId="2663651956" sldId="2147483727"/>
              <pc:sldLayoutMk cId="2990166921" sldId="2147483730"/>
              <ac:spMk id="10" creationId="{159B70CA-162C-4108-ACA6-CEEA047F6AE6}"/>
            </ac:spMkLst>
          </pc:spChg>
        </pc:sldLayoutChg>
        <pc:sldLayoutChg chg="del">
          <pc:chgData name="Fabio Braga" userId="613eb079-57c7-4126-97e0-8d0ffad165b8" providerId="ADAL" clId="{A9F727A0-DED7-44B9-A1B4-B856BB528D83}" dt="2019-10-10T10:13:14.698" v="135" actId="2696"/>
          <pc:sldLayoutMkLst>
            <pc:docMk/>
            <pc:sldMasterMk cId="2663651956" sldId="2147483727"/>
            <pc:sldLayoutMk cId="3954105164" sldId="2147483742"/>
          </pc:sldLayoutMkLst>
        </pc:sldLayoutChg>
        <pc:sldLayoutChg chg="del">
          <pc:chgData name="Fabio Braga" userId="613eb079-57c7-4126-97e0-8d0ffad165b8" providerId="ADAL" clId="{A9F727A0-DED7-44B9-A1B4-B856BB528D83}" dt="2019-10-10T10:13:16.868" v="136" actId="2696"/>
          <pc:sldLayoutMkLst>
            <pc:docMk/>
            <pc:sldMasterMk cId="2663651956" sldId="2147483727"/>
            <pc:sldLayoutMk cId="26029324" sldId="2147483743"/>
          </pc:sldLayoutMkLst>
        </pc:sldLayoutChg>
      </pc:sldMasterChg>
      <pc:sldMasterChg chg="delSldLayout">
        <pc:chgData name="Fabio Braga" userId="613eb079-57c7-4126-97e0-8d0ffad165b8" providerId="ADAL" clId="{A9F727A0-DED7-44B9-A1B4-B856BB528D83}" dt="2019-10-10T10:13:52.583" v="138" actId="2696"/>
        <pc:sldMasterMkLst>
          <pc:docMk/>
          <pc:sldMasterMk cId="3876893169" sldId="2147483777"/>
        </pc:sldMasterMkLst>
        <pc:sldLayoutChg chg="del">
          <pc:chgData name="Fabio Braga" userId="613eb079-57c7-4126-97e0-8d0ffad165b8" providerId="ADAL" clId="{A9F727A0-DED7-44B9-A1B4-B856BB528D83}" dt="2019-10-10T10:13:40.140" v="137" actId="2696"/>
          <pc:sldLayoutMkLst>
            <pc:docMk/>
            <pc:sldMasterMk cId="3876893169" sldId="2147483777"/>
            <pc:sldLayoutMk cId="1144669171" sldId="2147483778"/>
          </pc:sldLayoutMkLst>
        </pc:sldLayoutChg>
        <pc:sldLayoutChg chg="del">
          <pc:chgData name="Fabio Braga" userId="613eb079-57c7-4126-97e0-8d0ffad165b8" providerId="ADAL" clId="{A9F727A0-DED7-44B9-A1B4-B856BB528D83}" dt="2019-10-10T10:13:52.583" v="138" actId="2696"/>
          <pc:sldLayoutMkLst>
            <pc:docMk/>
            <pc:sldMasterMk cId="3876893169" sldId="2147483777"/>
            <pc:sldLayoutMk cId="3951571911" sldId="2147483801"/>
          </pc:sldLayoutMkLst>
        </pc:sldLayoutChg>
      </pc:sldMasterChg>
      <pc:sldMasterChg chg="delSldLayout">
        <pc:chgData name="Fabio Braga" userId="613eb079-57c7-4126-97e0-8d0ffad165b8" providerId="ADAL" clId="{A9F727A0-DED7-44B9-A1B4-B856BB528D83}" dt="2019-10-10T09:50:40.422" v="126" actId="2696"/>
        <pc:sldMasterMkLst>
          <pc:docMk/>
          <pc:sldMasterMk cId="3173570576" sldId="2147483824"/>
        </pc:sldMasterMkLst>
        <pc:sldLayoutChg chg="del">
          <pc:chgData name="Fabio Braga" userId="613eb079-57c7-4126-97e0-8d0ffad165b8" providerId="ADAL" clId="{A9F727A0-DED7-44B9-A1B4-B856BB528D83}" dt="2019-10-10T09:50:40.422" v="126" actId="2696"/>
          <pc:sldLayoutMkLst>
            <pc:docMk/>
            <pc:sldMasterMk cId="3173570576" sldId="2147483824"/>
            <pc:sldLayoutMk cId="3513440965" sldId="2147483838"/>
          </pc:sldLayoutMkLst>
        </pc:sldLayoutChg>
      </pc:sldMasterChg>
      <pc:sldMasterChg chg="modSldLayout">
        <pc:chgData name="Fabio Braga" userId="613eb079-57c7-4126-97e0-8d0ffad165b8" providerId="ADAL" clId="{A9F727A0-DED7-44B9-A1B4-B856BB528D83}" dt="2019-10-10T10:12:18.617" v="131" actId="478"/>
        <pc:sldMasterMkLst>
          <pc:docMk/>
          <pc:sldMasterMk cId="364693833" sldId="2147483993"/>
        </pc:sldMasterMkLst>
        <pc:sldLayoutChg chg="delSp">
          <pc:chgData name="Fabio Braga" userId="613eb079-57c7-4126-97e0-8d0ffad165b8" providerId="ADAL" clId="{A9F727A0-DED7-44B9-A1B4-B856BB528D83}" dt="2019-10-10T10:12:18.617" v="131" actId="478"/>
          <pc:sldLayoutMkLst>
            <pc:docMk/>
            <pc:sldMasterMk cId="364693833" sldId="2147483993"/>
            <pc:sldLayoutMk cId="381127422" sldId="2147484000"/>
          </pc:sldLayoutMkLst>
          <pc:spChg chg="del">
            <ac:chgData name="Fabio Braga" userId="613eb079-57c7-4126-97e0-8d0ffad165b8" providerId="ADAL" clId="{A9F727A0-DED7-44B9-A1B4-B856BB528D83}" dt="2019-10-10T10:12:18.617" v="131" actId="478"/>
            <ac:spMkLst>
              <pc:docMk/>
              <pc:sldMasterMk cId="364693833" sldId="2147483993"/>
              <pc:sldLayoutMk cId="381127422" sldId="2147484000"/>
              <ac:spMk id="3" creationId="{CBF562D2-4F8F-4373-A436-F26727DE808A}"/>
            </ac:spMkLst>
          </pc:spChg>
        </pc:sldLayoutChg>
      </pc:sldMasterChg>
    </pc:docChg>
  </pc:docChgLst>
  <pc:docChgLst>
    <pc:chgData name="Paul Wilcox" userId="be6daff017ddb434" providerId="LiveId" clId="{AAD1F869-45A9-451D-808B-07B59F6A47E9}"/>
  </pc:docChgLst>
  <pc:docChgLst>
    <pc:chgData name="Courtney Allen" userId="024423411392e4c1" providerId="LiveId" clId="{FBE84164-0E63-3040-AF7A-3D792CAA0B5C}"/>
  </pc:docChgLst>
  <pc:docChgLst>
    <pc:chgData name="Fabio Braga" userId="613eb079-57c7-4126-97e0-8d0ffad165b8" providerId="ADAL" clId="{B6DA2AAA-EB51-4891-85CD-13352083E508}"/>
  </pc:docChgLst>
  <pc:docChgLst>
    <pc:chgData name="Fabio Braga" userId="613eb079-57c7-4126-97e0-8d0ffad165b8" providerId="ADAL" clId="{750BA666-0BB1-4341-AF7D-D1591993927E}"/>
    <pc:docChg chg="undo custSel addSld delSld modSld modMainMaster modSection">
      <pc:chgData name="Fabio Braga" userId="613eb079-57c7-4126-97e0-8d0ffad165b8" providerId="ADAL" clId="{750BA666-0BB1-4341-AF7D-D1591993927E}" dt="2019-07-17T05:13:47.884" v="23"/>
      <pc:docMkLst>
        <pc:docMk/>
      </pc:docMkLst>
      <pc:sldChg chg="add del">
        <pc:chgData name="Fabio Braga" userId="613eb079-57c7-4126-97e0-8d0ffad165b8" providerId="ADAL" clId="{750BA666-0BB1-4341-AF7D-D1591993927E}" dt="2019-07-17T05:13:42.503" v="21" actId="2696"/>
        <pc:sldMkLst>
          <pc:docMk/>
          <pc:sldMk cId="1910531266" sldId="955"/>
        </pc:sldMkLst>
      </pc:sldChg>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add del">
        <pc:chgData name="Fabio Braga" userId="613eb079-57c7-4126-97e0-8d0ffad165b8" providerId="ADAL" clId="{750BA666-0BB1-4341-AF7D-D1591993927E}" dt="2019-07-17T05:13:42.324" v="20" actId="2696"/>
        <pc:sldMkLst>
          <pc:docMk/>
          <pc:sldMk cId="814610020" sldId="1001"/>
        </pc:sldMkLst>
      </pc:sldChg>
      <pc:sldChg chg="add del">
        <pc:chgData name="Fabio Braga" userId="613eb079-57c7-4126-97e0-8d0ffad165b8" providerId="ADAL" clId="{750BA666-0BB1-4341-AF7D-D1591993927E}" dt="2019-07-17T05:13:42.138" v="19" actId="2696"/>
        <pc:sldMkLst>
          <pc:docMk/>
          <pc:sldMk cId="2194511247" sldId="4362"/>
        </pc:sldMkLst>
      </pc:sldChg>
      <pc:sldChg chg="add del">
        <pc:chgData name="Fabio Braga" userId="613eb079-57c7-4126-97e0-8d0ffad165b8" providerId="ADAL" clId="{750BA666-0BB1-4341-AF7D-D1591993927E}" dt="2019-07-17T05:13:41.949" v="18" actId="2696"/>
        <pc:sldMkLst>
          <pc:docMk/>
          <pc:sldMk cId="1622195811" sldId="8258"/>
        </pc:sldMkLst>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sldMasterChg chg="delSp">
        <pc:chgData name="Fabio Braga" userId="613eb079-57c7-4126-97e0-8d0ffad165b8" providerId="ADAL" clId="{750BA666-0BB1-4341-AF7D-D1591993927E}" dt="2019-07-17T05:13:47.884" v="23"/>
        <pc:sldMasterMkLst>
          <pc:docMk/>
          <pc:sldMasterMk cId="724673729" sldId="2147483753"/>
        </pc:sldMasterMkLst>
        <pc:spChg chg="del">
          <ac:chgData name="Fabio Braga" userId="613eb079-57c7-4126-97e0-8d0ffad165b8" providerId="ADAL" clId="{750BA666-0BB1-4341-AF7D-D1591993927E}" dt="2019-07-17T05:13:47.884" v="23"/>
          <ac:spMkLst>
            <pc:docMk/>
            <pc:sldMasterMk cId="724673729" sldId="2147483753"/>
            <ac:spMk id="5" creationId="{B49E8FB0-2396-436F-9076-12D7C27B1477}"/>
          </ac:spMkLst>
        </pc:spChg>
      </pc:sldMasterChg>
    </pc:docChg>
  </pc:docChgLst>
  <pc:docChgLst>
    <pc:chgData name="Fabio Braga" userId="613eb079-57c7-4126-97e0-8d0ffad165b8" providerId="ADAL" clId="{047421E9-9D27-4EE7-A959-B2FB976E8A96}"/>
    <pc:docChg chg="undo custSel delSld modSld modSection">
      <pc:chgData name="Fabio Braga" userId="613eb079-57c7-4126-97e0-8d0ffad165b8" providerId="ADAL" clId="{047421E9-9D27-4EE7-A959-B2FB976E8A96}" dt="2019-11-25T02:45:19.763" v="223" actId="1076"/>
      <pc:docMkLst>
        <pc:docMk/>
      </pc:docMkLst>
      <pc:sldChg chg="modSp">
        <pc:chgData name="Fabio Braga" userId="613eb079-57c7-4126-97e0-8d0ffad165b8" providerId="ADAL" clId="{047421E9-9D27-4EE7-A959-B2FB976E8A96}" dt="2019-11-24T08:08:42.899" v="32" actId="20577"/>
        <pc:sldMkLst>
          <pc:docMk/>
          <pc:sldMk cId="184792635" sldId="682"/>
        </pc:sldMkLst>
        <pc:spChg chg="mod">
          <ac:chgData name="Fabio Braga" userId="613eb079-57c7-4126-97e0-8d0ffad165b8" providerId="ADAL" clId="{047421E9-9D27-4EE7-A959-B2FB976E8A96}" dt="2019-11-24T08:08:42.899" v="32" actId="20577"/>
          <ac:spMkLst>
            <pc:docMk/>
            <pc:sldMk cId="184792635" sldId="682"/>
            <ac:spMk id="149" creationId="{34621479-3753-4D47-84E0-68139672C7D0}"/>
          </ac:spMkLst>
        </pc:spChg>
      </pc:sldChg>
      <pc:sldChg chg="modSp">
        <pc:chgData name="Fabio Braga" userId="613eb079-57c7-4126-97e0-8d0ffad165b8" providerId="ADAL" clId="{047421E9-9D27-4EE7-A959-B2FB976E8A96}" dt="2019-11-24T08:09:01.937" v="49" actId="20577"/>
        <pc:sldMkLst>
          <pc:docMk/>
          <pc:sldMk cId="1910531266" sldId="955"/>
        </pc:sldMkLst>
        <pc:spChg chg="mod">
          <ac:chgData name="Fabio Braga" userId="613eb079-57c7-4126-97e0-8d0ffad165b8" providerId="ADAL" clId="{047421E9-9D27-4EE7-A959-B2FB976E8A96}" dt="2019-11-24T08:09:01.937" v="49" actId="20577"/>
          <ac:spMkLst>
            <pc:docMk/>
            <pc:sldMk cId="1910531266" sldId="955"/>
            <ac:spMk id="149" creationId="{34621479-3753-4D47-84E0-68139672C7D0}"/>
          </ac:spMkLst>
        </pc:spChg>
      </pc:sldChg>
      <pc:sldChg chg="addSp delSp modSp">
        <pc:chgData name="Fabio Braga" userId="613eb079-57c7-4126-97e0-8d0ffad165b8" providerId="ADAL" clId="{047421E9-9D27-4EE7-A959-B2FB976E8A96}" dt="2019-11-24T08:07:05.590" v="9" actId="1076"/>
        <pc:sldMkLst>
          <pc:docMk/>
          <pc:sldMk cId="1377398909" sldId="998"/>
        </pc:sldMkLst>
        <pc:picChg chg="del">
          <ac:chgData name="Fabio Braga" userId="613eb079-57c7-4126-97e0-8d0ffad165b8" providerId="ADAL" clId="{047421E9-9D27-4EE7-A959-B2FB976E8A96}" dt="2019-11-24T05:43:51.590" v="0" actId="478"/>
          <ac:picMkLst>
            <pc:docMk/>
            <pc:sldMk cId="1377398909" sldId="998"/>
            <ac:picMk id="2" creationId="{4DA979A7-F2F5-4D0B-ACD7-A85E58FB7C26}"/>
          </ac:picMkLst>
        </pc:picChg>
        <pc:picChg chg="add del mod">
          <ac:chgData name="Fabio Braga" userId="613eb079-57c7-4126-97e0-8d0ffad165b8" providerId="ADAL" clId="{047421E9-9D27-4EE7-A959-B2FB976E8A96}" dt="2019-11-24T08:06:45.250" v="6" actId="478"/>
          <ac:picMkLst>
            <pc:docMk/>
            <pc:sldMk cId="1377398909" sldId="998"/>
            <ac:picMk id="4" creationId="{C17B3C13-628E-43EF-A897-D568922DD384}"/>
          </ac:picMkLst>
        </pc:picChg>
        <pc:picChg chg="add mod">
          <ac:chgData name="Fabio Braga" userId="613eb079-57c7-4126-97e0-8d0ffad165b8" providerId="ADAL" clId="{047421E9-9D27-4EE7-A959-B2FB976E8A96}" dt="2019-11-24T08:07:05.590" v="9" actId="1076"/>
          <ac:picMkLst>
            <pc:docMk/>
            <pc:sldMk cId="1377398909" sldId="998"/>
            <ac:picMk id="5" creationId="{E244E385-71A0-483F-BF6B-084F02812906}"/>
          </ac:picMkLst>
        </pc:picChg>
      </pc:sldChg>
      <pc:sldChg chg="addSp delSp modSp">
        <pc:chgData name="Fabio Braga" userId="613eb079-57c7-4126-97e0-8d0ffad165b8" providerId="ADAL" clId="{047421E9-9D27-4EE7-A959-B2FB976E8A96}" dt="2019-11-24T08:08:02.537" v="15" actId="1076"/>
        <pc:sldMkLst>
          <pc:docMk/>
          <pc:sldMk cId="2309066445" sldId="999"/>
        </pc:sldMkLst>
        <pc:picChg chg="add mod">
          <ac:chgData name="Fabio Braga" userId="613eb079-57c7-4126-97e0-8d0ffad165b8" providerId="ADAL" clId="{047421E9-9D27-4EE7-A959-B2FB976E8A96}" dt="2019-11-24T08:08:02.537" v="15" actId="1076"/>
          <ac:picMkLst>
            <pc:docMk/>
            <pc:sldMk cId="2309066445" sldId="999"/>
            <ac:picMk id="2" creationId="{C341EB9D-F1CC-425A-B5E0-4881483210D5}"/>
          </ac:picMkLst>
        </pc:picChg>
        <pc:picChg chg="del">
          <ac:chgData name="Fabio Braga" userId="613eb079-57c7-4126-97e0-8d0ffad165b8" providerId="ADAL" clId="{047421E9-9D27-4EE7-A959-B2FB976E8A96}" dt="2019-11-24T08:07:14.146" v="10" actId="478"/>
          <ac:picMkLst>
            <pc:docMk/>
            <pc:sldMk cId="2309066445" sldId="999"/>
            <ac:picMk id="4" creationId="{C2B15897-FB6D-42BE-963B-77C697B37E51}"/>
          </ac:picMkLst>
        </pc:picChg>
      </pc:sldChg>
      <pc:sldChg chg="modSp">
        <pc:chgData name="Fabio Braga" userId="613eb079-57c7-4126-97e0-8d0ffad165b8" providerId="ADAL" clId="{047421E9-9D27-4EE7-A959-B2FB976E8A96}" dt="2019-11-24T08:13:54.872" v="71" actId="20577"/>
        <pc:sldMkLst>
          <pc:docMk/>
          <pc:sldMk cId="1557734112" sldId="8263"/>
        </pc:sldMkLst>
        <pc:spChg chg="mod">
          <ac:chgData name="Fabio Braga" userId="613eb079-57c7-4126-97e0-8d0ffad165b8" providerId="ADAL" clId="{047421E9-9D27-4EE7-A959-B2FB976E8A96}" dt="2019-11-24T08:13:54.872" v="71" actId="20577"/>
          <ac:spMkLst>
            <pc:docMk/>
            <pc:sldMk cId="1557734112" sldId="8263"/>
            <ac:spMk id="3" creationId="{00000000-0000-0000-0000-000000000000}"/>
          </ac:spMkLst>
        </pc:spChg>
      </pc:sldChg>
      <pc:sldChg chg="addSp delSp modSp">
        <pc:chgData name="Fabio Braga" userId="613eb079-57c7-4126-97e0-8d0ffad165b8" providerId="ADAL" clId="{047421E9-9D27-4EE7-A959-B2FB976E8A96}" dt="2019-11-25T02:25:51.671" v="201" actId="20577"/>
        <pc:sldMkLst>
          <pc:docMk/>
          <pc:sldMk cId="1445455642" sldId="8264"/>
        </pc:sldMkLst>
        <pc:spChg chg="mod">
          <ac:chgData name="Fabio Braga" userId="613eb079-57c7-4126-97e0-8d0ffad165b8" providerId="ADAL" clId="{047421E9-9D27-4EE7-A959-B2FB976E8A96}" dt="2019-11-25T02:25:26.015" v="175" actId="20577"/>
          <ac:spMkLst>
            <pc:docMk/>
            <pc:sldMk cId="1445455642" sldId="8264"/>
            <ac:spMk id="2" creationId="{CE691585-27B9-4AC1-9F02-3A162B5A8C9A}"/>
          </ac:spMkLst>
        </pc:spChg>
        <pc:spChg chg="mod">
          <ac:chgData name="Fabio Braga" userId="613eb079-57c7-4126-97e0-8d0ffad165b8" providerId="ADAL" clId="{047421E9-9D27-4EE7-A959-B2FB976E8A96}" dt="2019-11-25T02:25:51.671" v="201" actId="20577"/>
          <ac:spMkLst>
            <pc:docMk/>
            <pc:sldMk cId="1445455642" sldId="8264"/>
            <ac:spMk id="3" creationId="{0919C972-0009-4D7E-8B49-DA9810BB8779}"/>
          </ac:spMkLst>
        </pc:spChg>
        <pc:spChg chg="del mod">
          <ac:chgData name="Fabio Braga" userId="613eb079-57c7-4126-97e0-8d0ffad165b8" providerId="ADAL" clId="{047421E9-9D27-4EE7-A959-B2FB976E8A96}" dt="2019-11-25T02:24:59.256" v="156" actId="478"/>
          <ac:spMkLst>
            <pc:docMk/>
            <pc:sldMk cId="1445455642" sldId="8264"/>
            <ac:spMk id="5" creationId="{61883433-78CE-4C12-95C6-313E20530B6C}"/>
          </ac:spMkLst>
        </pc:spChg>
        <pc:spChg chg="del mod">
          <ac:chgData name="Fabio Braga" userId="613eb079-57c7-4126-97e0-8d0ffad165b8" providerId="ADAL" clId="{047421E9-9D27-4EE7-A959-B2FB976E8A96}" dt="2019-11-25T02:24:19.018" v="153" actId="478"/>
          <ac:spMkLst>
            <pc:docMk/>
            <pc:sldMk cId="1445455642" sldId="8264"/>
            <ac:spMk id="6" creationId="{27807DF7-496D-4B51-B396-3FAF16BF0A9C}"/>
          </ac:spMkLst>
        </pc:spChg>
        <pc:spChg chg="add mod">
          <ac:chgData name="Fabio Braga" userId="613eb079-57c7-4126-97e0-8d0ffad165b8" providerId="ADAL" clId="{047421E9-9D27-4EE7-A959-B2FB976E8A96}" dt="2019-11-25T02:25:15.830" v="159" actId="1076"/>
          <ac:spMkLst>
            <pc:docMk/>
            <pc:sldMk cId="1445455642" sldId="8264"/>
            <ac:spMk id="9" creationId="{9468AD36-A067-4052-A831-9F7EEB450033}"/>
          </ac:spMkLst>
        </pc:spChg>
        <pc:spChg chg="add mod">
          <ac:chgData name="Fabio Braga" userId="613eb079-57c7-4126-97e0-8d0ffad165b8" providerId="ADAL" clId="{047421E9-9D27-4EE7-A959-B2FB976E8A96}" dt="2019-11-25T02:25:15.830" v="159" actId="1076"/>
          <ac:spMkLst>
            <pc:docMk/>
            <pc:sldMk cId="1445455642" sldId="8264"/>
            <ac:spMk id="12" creationId="{72E41DF7-87D1-41AA-A98E-A94F1F587DFF}"/>
          </ac:spMkLst>
        </pc:spChg>
        <pc:picChg chg="del">
          <ac:chgData name="Fabio Braga" userId="613eb079-57c7-4126-97e0-8d0ffad165b8" providerId="ADAL" clId="{047421E9-9D27-4EE7-A959-B2FB976E8A96}" dt="2019-11-25T02:24:11.771" v="151" actId="478"/>
          <ac:picMkLst>
            <pc:docMk/>
            <pc:sldMk cId="1445455642" sldId="8264"/>
            <ac:picMk id="7" creationId="{AE378E2A-C2C5-4CE9-B41C-E1CBF01C7E2F}"/>
          </ac:picMkLst>
        </pc:picChg>
        <pc:picChg chg="del">
          <ac:chgData name="Fabio Braga" userId="613eb079-57c7-4126-97e0-8d0ffad165b8" providerId="ADAL" clId="{047421E9-9D27-4EE7-A959-B2FB976E8A96}" dt="2019-11-25T02:24:19.589" v="154" actId="478"/>
          <ac:picMkLst>
            <pc:docMk/>
            <pc:sldMk cId="1445455642" sldId="8264"/>
            <ac:picMk id="8" creationId="{69CF4127-BF63-40AE-92D2-52372A57A9B1}"/>
          </ac:picMkLst>
        </pc:picChg>
        <pc:picChg chg="add mod">
          <ac:chgData name="Fabio Braga" userId="613eb079-57c7-4126-97e0-8d0ffad165b8" providerId="ADAL" clId="{047421E9-9D27-4EE7-A959-B2FB976E8A96}" dt="2019-11-25T02:25:15.830" v="159" actId="1076"/>
          <ac:picMkLst>
            <pc:docMk/>
            <pc:sldMk cId="1445455642" sldId="8264"/>
            <ac:picMk id="10" creationId="{74A09881-2215-4D5E-A917-7AC50A0F3D70}"/>
          </ac:picMkLst>
        </pc:picChg>
        <pc:picChg chg="add mod">
          <ac:chgData name="Fabio Braga" userId="613eb079-57c7-4126-97e0-8d0ffad165b8" providerId="ADAL" clId="{047421E9-9D27-4EE7-A959-B2FB976E8A96}" dt="2019-11-25T02:25:15.830" v="159" actId="1076"/>
          <ac:picMkLst>
            <pc:docMk/>
            <pc:sldMk cId="1445455642" sldId="8264"/>
            <ac:picMk id="11" creationId="{F3163DA6-8594-44BB-81E4-46CF831D6506}"/>
          </ac:picMkLst>
        </pc:picChg>
      </pc:sldChg>
      <pc:sldChg chg="del">
        <pc:chgData name="Fabio Braga" userId="613eb079-57c7-4126-97e0-8d0ffad165b8" providerId="ADAL" clId="{047421E9-9D27-4EE7-A959-B2FB976E8A96}" dt="2019-11-24T08:14:32.488" v="72" actId="2696"/>
        <pc:sldMkLst>
          <pc:docMk/>
          <pc:sldMk cId="3110265232" sldId="8265"/>
        </pc:sldMkLst>
      </pc:sldChg>
      <pc:sldChg chg="modSp">
        <pc:chgData name="Fabio Braga" userId="613eb079-57c7-4126-97e0-8d0ffad165b8" providerId="ADAL" clId="{047421E9-9D27-4EE7-A959-B2FB976E8A96}" dt="2019-11-24T08:14:46.789" v="89" actId="20577"/>
        <pc:sldMkLst>
          <pc:docMk/>
          <pc:sldMk cId="106876830" sldId="8266"/>
        </pc:sldMkLst>
        <pc:spChg chg="mod">
          <ac:chgData name="Fabio Braga" userId="613eb079-57c7-4126-97e0-8d0ffad165b8" providerId="ADAL" clId="{047421E9-9D27-4EE7-A959-B2FB976E8A96}" dt="2019-11-24T08:14:46.789" v="89" actId="20577"/>
          <ac:spMkLst>
            <pc:docMk/>
            <pc:sldMk cId="106876830" sldId="8266"/>
            <ac:spMk id="2" creationId="{7DB2E668-4A97-46EB-A75A-6ECAAD05CD69}"/>
          </ac:spMkLst>
        </pc:spChg>
      </pc:sldChg>
      <pc:sldChg chg="modSp">
        <pc:chgData name="Fabio Braga" userId="613eb079-57c7-4126-97e0-8d0ffad165b8" providerId="ADAL" clId="{047421E9-9D27-4EE7-A959-B2FB976E8A96}" dt="2019-11-24T08:15:17.487" v="106" actId="20577"/>
        <pc:sldMkLst>
          <pc:docMk/>
          <pc:sldMk cId="2500148153" sldId="8269"/>
        </pc:sldMkLst>
        <pc:spChg chg="mod">
          <ac:chgData name="Fabio Braga" userId="613eb079-57c7-4126-97e0-8d0ffad165b8" providerId="ADAL" clId="{047421E9-9D27-4EE7-A959-B2FB976E8A96}" dt="2019-11-24T08:15:17.487" v="106" actId="20577"/>
          <ac:spMkLst>
            <pc:docMk/>
            <pc:sldMk cId="2500148153" sldId="8269"/>
            <ac:spMk id="3" creationId="{00000000-0000-0000-0000-000000000000}"/>
          </ac:spMkLst>
        </pc:spChg>
      </pc:sldChg>
      <pc:sldChg chg="addSp delSp modSp">
        <pc:chgData name="Fabio Braga" userId="613eb079-57c7-4126-97e0-8d0ffad165b8" providerId="ADAL" clId="{047421E9-9D27-4EE7-A959-B2FB976E8A96}" dt="2019-11-24T08:17:19.902" v="127" actId="20577"/>
        <pc:sldMkLst>
          <pc:docMk/>
          <pc:sldMk cId="4275278253" sldId="8270"/>
        </pc:sldMkLst>
        <pc:spChg chg="mod">
          <ac:chgData name="Fabio Braga" userId="613eb079-57c7-4126-97e0-8d0ffad165b8" providerId="ADAL" clId="{047421E9-9D27-4EE7-A959-B2FB976E8A96}" dt="2019-11-24T08:17:19.902" v="127" actId="20577"/>
          <ac:spMkLst>
            <pc:docMk/>
            <pc:sldMk cId="4275278253" sldId="8270"/>
            <ac:spMk id="2" creationId="{278EC68C-4F1B-43EB-A46E-17675DF6516E}"/>
          </ac:spMkLst>
        </pc:spChg>
        <pc:picChg chg="add mod">
          <ac:chgData name="Fabio Braga" userId="613eb079-57c7-4126-97e0-8d0ffad165b8" providerId="ADAL" clId="{047421E9-9D27-4EE7-A959-B2FB976E8A96}" dt="2019-11-24T08:17:11.626" v="110" actId="1076"/>
          <ac:picMkLst>
            <pc:docMk/>
            <pc:sldMk cId="4275278253" sldId="8270"/>
            <ac:picMk id="4" creationId="{0EF11775-86BE-442C-9476-98755F71E8CB}"/>
          </ac:picMkLst>
        </pc:picChg>
        <pc:picChg chg="del">
          <ac:chgData name="Fabio Braga" userId="613eb079-57c7-4126-97e0-8d0ffad165b8" providerId="ADAL" clId="{047421E9-9D27-4EE7-A959-B2FB976E8A96}" dt="2019-11-24T08:17:03.532" v="107" actId="478"/>
          <ac:picMkLst>
            <pc:docMk/>
            <pc:sldMk cId="4275278253" sldId="8270"/>
            <ac:picMk id="6" creationId="{DB138634-C027-42B4-A339-AF60EA88BDA9}"/>
          </ac:picMkLst>
        </pc:picChg>
      </pc:sldChg>
      <pc:sldChg chg="addSp delSp modSp">
        <pc:chgData name="Fabio Braga" userId="613eb079-57c7-4126-97e0-8d0ffad165b8" providerId="ADAL" clId="{047421E9-9D27-4EE7-A959-B2FB976E8A96}" dt="2019-11-24T08:18:09.246" v="133" actId="1076"/>
        <pc:sldMkLst>
          <pc:docMk/>
          <pc:sldMk cId="3096729059" sldId="8271"/>
        </pc:sldMkLst>
        <pc:picChg chg="del">
          <ac:chgData name="Fabio Braga" userId="613eb079-57c7-4126-97e0-8d0ffad165b8" providerId="ADAL" clId="{047421E9-9D27-4EE7-A959-B2FB976E8A96}" dt="2019-11-24T08:17:48.759" v="128" actId="478"/>
          <ac:picMkLst>
            <pc:docMk/>
            <pc:sldMk cId="3096729059" sldId="8271"/>
            <ac:picMk id="4" creationId="{D6CF0E48-D7C6-42B1-ABA5-510F7068D946}"/>
          </ac:picMkLst>
        </pc:picChg>
        <pc:picChg chg="add del">
          <ac:chgData name="Fabio Braga" userId="613eb079-57c7-4126-97e0-8d0ffad165b8" providerId="ADAL" clId="{047421E9-9D27-4EE7-A959-B2FB976E8A96}" dt="2019-11-24T08:17:52.142" v="130"/>
          <ac:picMkLst>
            <pc:docMk/>
            <pc:sldMk cId="3096729059" sldId="8271"/>
            <ac:picMk id="5" creationId="{EE75EFDA-C3AA-4AE3-B990-79DF612242CC}"/>
          </ac:picMkLst>
        </pc:picChg>
        <pc:picChg chg="add mod">
          <ac:chgData name="Fabio Braga" userId="613eb079-57c7-4126-97e0-8d0ffad165b8" providerId="ADAL" clId="{047421E9-9D27-4EE7-A959-B2FB976E8A96}" dt="2019-11-24T08:18:09.246" v="133" actId="1076"/>
          <ac:picMkLst>
            <pc:docMk/>
            <pc:sldMk cId="3096729059" sldId="8271"/>
            <ac:picMk id="6" creationId="{617B76F9-FAF7-4C3F-9560-A7BE139BF620}"/>
          </ac:picMkLst>
        </pc:picChg>
      </pc:sldChg>
      <pc:sldChg chg="addSp delSp modSp">
        <pc:chgData name="Fabio Braga" userId="613eb079-57c7-4126-97e0-8d0ffad165b8" providerId="ADAL" clId="{047421E9-9D27-4EE7-A959-B2FB976E8A96}" dt="2019-11-24T08:50:44.011" v="138" actId="478"/>
        <pc:sldMkLst>
          <pc:docMk/>
          <pc:sldMk cId="4265650021" sldId="8275"/>
        </pc:sldMkLst>
        <pc:spChg chg="del">
          <ac:chgData name="Fabio Braga" userId="613eb079-57c7-4126-97e0-8d0ffad165b8" providerId="ADAL" clId="{047421E9-9D27-4EE7-A959-B2FB976E8A96}" dt="2019-11-24T08:50:31.485" v="134" actId="478"/>
          <ac:spMkLst>
            <pc:docMk/>
            <pc:sldMk cId="4265650021" sldId="8275"/>
            <ac:spMk id="4" creationId="{6F9B4671-69AC-4384-B311-60ED23082E1D}"/>
          </ac:spMkLst>
        </pc:spChg>
        <pc:spChg chg="del">
          <ac:chgData name="Fabio Braga" userId="613eb079-57c7-4126-97e0-8d0ffad165b8" providerId="ADAL" clId="{047421E9-9D27-4EE7-A959-B2FB976E8A96}" dt="2019-11-24T08:50:31.485" v="134" actId="478"/>
          <ac:spMkLst>
            <pc:docMk/>
            <pc:sldMk cId="4265650021" sldId="8275"/>
            <ac:spMk id="5" creationId="{E8D3C259-2490-4E4D-86CC-36D8087E8CF2}"/>
          </ac:spMkLst>
        </pc:spChg>
        <pc:spChg chg="del">
          <ac:chgData name="Fabio Braga" userId="613eb079-57c7-4126-97e0-8d0ffad165b8" providerId="ADAL" clId="{047421E9-9D27-4EE7-A959-B2FB976E8A96}" dt="2019-11-24T08:50:31.485" v="134" actId="478"/>
          <ac:spMkLst>
            <pc:docMk/>
            <pc:sldMk cId="4265650021" sldId="8275"/>
            <ac:spMk id="6" creationId="{51900B46-0F8D-4DB3-ADE0-E7DE611D1832}"/>
          </ac:spMkLst>
        </pc:spChg>
        <pc:spChg chg="del">
          <ac:chgData name="Fabio Braga" userId="613eb079-57c7-4126-97e0-8d0ffad165b8" providerId="ADAL" clId="{047421E9-9D27-4EE7-A959-B2FB976E8A96}" dt="2019-11-24T08:50:31.485" v="134" actId="478"/>
          <ac:spMkLst>
            <pc:docMk/>
            <pc:sldMk cId="4265650021" sldId="8275"/>
            <ac:spMk id="7" creationId="{85AC9F4E-3201-44C2-8388-76E266FEF32E}"/>
          </ac:spMkLst>
        </pc:spChg>
        <pc:spChg chg="del">
          <ac:chgData name="Fabio Braga" userId="613eb079-57c7-4126-97e0-8d0ffad165b8" providerId="ADAL" clId="{047421E9-9D27-4EE7-A959-B2FB976E8A96}" dt="2019-11-24T08:50:31.485" v="134" actId="478"/>
          <ac:spMkLst>
            <pc:docMk/>
            <pc:sldMk cId="4265650021" sldId="8275"/>
            <ac:spMk id="8" creationId="{F203F991-48E7-4E1A-A036-743618F7C723}"/>
          </ac:spMkLst>
        </pc:spChg>
        <pc:spChg chg="del">
          <ac:chgData name="Fabio Braga" userId="613eb079-57c7-4126-97e0-8d0ffad165b8" providerId="ADAL" clId="{047421E9-9D27-4EE7-A959-B2FB976E8A96}" dt="2019-11-24T08:50:31.485" v="134" actId="478"/>
          <ac:spMkLst>
            <pc:docMk/>
            <pc:sldMk cId="4265650021" sldId="8275"/>
            <ac:spMk id="9" creationId="{3E8184C0-40A3-4C5C-8E60-3CDF9CEED502}"/>
          </ac:spMkLst>
        </pc:spChg>
        <pc:spChg chg="del">
          <ac:chgData name="Fabio Braga" userId="613eb079-57c7-4126-97e0-8d0ffad165b8" providerId="ADAL" clId="{047421E9-9D27-4EE7-A959-B2FB976E8A96}" dt="2019-11-24T08:50:41.855" v="137" actId="478"/>
          <ac:spMkLst>
            <pc:docMk/>
            <pc:sldMk cId="4265650021" sldId="8275"/>
            <ac:spMk id="10" creationId="{BD352243-0852-4FF6-8CCB-9D97FF19BBE3}"/>
          </ac:spMkLst>
        </pc:spChg>
        <pc:spChg chg="del">
          <ac:chgData name="Fabio Braga" userId="613eb079-57c7-4126-97e0-8d0ffad165b8" providerId="ADAL" clId="{047421E9-9D27-4EE7-A959-B2FB976E8A96}" dt="2019-11-24T08:50:44.011" v="138" actId="478"/>
          <ac:spMkLst>
            <pc:docMk/>
            <pc:sldMk cId="4265650021" sldId="8275"/>
            <ac:spMk id="11" creationId="{D70B9343-B709-436B-9222-5AE209CE5655}"/>
          </ac:spMkLst>
        </pc:spChg>
        <pc:spChg chg="del">
          <ac:chgData name="Fabio Braga" userId="613eb079-57c7-4126-97e0-8d0ffad165b8" providerId="ADAL" clId="{047421E9-9D27-4EE7-A959-B2FB976E8A96}" dt="2019-11-24T08:50:31.485" v="134" actId="478"/>
          <ac:spMkLst>
            <pc:docMk/>
            <pc:sldMk cId="4265650021" sldId="8275"/>
            <ac:spMk id="15" creationId="{241AAE0F-8B38-4C0E-9CB1-0EC1CFFADB1F}"/>
          </ac:spMkLst>
        </pc:spChg>
        <pc:spChg chg="del">
          <ac:chgData name="Fabio Braga" userId="613eb079-57c7-4126-97e0-8d0ffad165b8" providerId="ADAL" clId="{047421E9-9D27-4EE7-A959-B2FB976E8A96}" dt="2019-11-24T08:50:31.485" v="134" actId="478"/>
          <ac:spMkLst>
            <pc:docMk/>
            <pc:sldMk cId="4265650021" sldId="8275"/>
            <ac:spMk id="16" creationId="{8E55E92E-22EA-4896-B30B-EF73BACAC3A4}"/>
          </ac:spMkLst>
        </pc:spChg>
        <pc:spChg chg="del">
          <ac:chgData name="Fabio Braga" userId="613eb079-57c7-4126-97e0-8d0ffad165b8" providerId="ADAL" clId="{047421E9-9D27-4EE7-A959-B2FB976E8A96}" dt="2019-11-24T08:50:31.485" v="134" actId="478"/>
          <ac:spMkLst>
            <pc:docMk/>
            <pc:sldMk cId="4265650021" sldId="8275"/>
            <ac:spMk id="17" creationId="{3029B417-E585-4164-A33E-33A35AB76F6A}"/>
          </ac:spMkLst>
        </pc:spChg>
        <pc:spChg chg="del">
          <ac:chgData name="Fabio Braga" userId="613eb079-57c7-4126-97e0-8d0ffad165b8" providerId="ADAL" clId="{047421E9-9D27-4EE7-A959-B2FB976E8A96}" dt="2019-11-24T08:50:31.485" v="134" actId="478"/>
          <ac:spMkLst>
            <pc:docMk/>
            <pc:sldMk cId="4265650021" sldId="8275"/>
            <ac:spMk id="18" creationId="{8432D975-33F8-4A18-8515-3E00F50F649F}"/>
          </ac:spMkLst>
        </pc:spChg>
        <pc:spChg chg="del">
          <ac:chgData name="Fabio Braga" userId="613eb079-57c7-4126-97e0-8d0ffad165b8" providerId="ADAL" clId="{047421E9-9D27-4EE7-A959-B2FB976E8A96}" dt="2019-11-24T08:50:31.485" v="134" actId="478"/>
          <ac:spMkLst>
            <pc:docMk/>
            <pc:sldMk cId="4265650021" sldId="8275"/>
            <ac:spMk id="19" creationId="{D82543A2-A690-4402-80D9-5BF4C888DAD3}"/>
          </ac:spMkLst>
        </pc:spChg>
        <pc:spChg chg="del">
          <ac:chgData name="Fabio Braga" userId="613eb079-57c7-4126-97e0-8d0ffad165b8" providerId="ADAL" clId="{047421E9-9D27-4EE7-A959-B2FB976E8A96}" dt="2019-11-24T08:50:31.485" v="134" actId="478"/>
          <ac:spMkLst>
            <pc:docMk/>
            <pc:sldMk cId="4265650021" sldId="8275"/>
            <ac:spMk id="20" creationId="{DA206FC7-AF9A-4E71-A667-BD0DDF098BCE}"/>
          </ac:spMkLst>
        </pc:spChg>
        <pc:spChg chg="del">
          <ac:chgData name="Fabio Braga" userId="613eb079-57c7-4126-97e0-8d0ffad165b8" providerId="ADAL" clId="{047421E9-9D27-4EE7-A959-B2FB976E8A96}" dt="2019-11-24T08:50:31.485" v="134" actId="478"/>
          <ac:spMkLst>
            <pc:docMk/>
            <pc:sldMk cId="4265650021" sldId="8275"/>
            <ac:spMk id="21" creationId="{54720EC4-FE6C-47F5-8452-3B678728B901}"/>
          </ac:spMkLst>
        </pc:spChg>
        <pc:spChg chg="del">
          <ac:chgData name="Fabio Braga" userId="613eb079-57c7-4126-97e0-8d0ffad165b8" providerId="ADAL" clId="{047421E9-9D27-4EE7-A959-B2FB976E8A96}" dt="2019-11-24T08:50:31.485" v="134" actId="478"/>
          <ac:spMkLst>
            <pc:docMk/>
            <pc:sldMk cId="4265650021" sldId="8275"/>
            <ac:spMk id="22" creationId="{3622E743-24B4-45E5-BAF7-65219D06EF04}"/>
          </ac:spMkLst>
        </pc:spChg>
        <pc:spChg chg="add mod">
          <ac:chgData name="Fabio Braga" userId="613eb079-57c7-4126-97e0-8d0ffad165b8" providerId="ADAL" clId="{047421E9-9D27-4EE7-A959-B2FB976E8A96}" dt="2019-11-24T08:50:38.934" v="136" actId="1076"/>
          <ac:spMkLst>
            <pc:docMk/>
            <pc:sldMk cId="4265650021" sldId="8275"/>
            <ac:spMk id="23" creationId="{6F9B4671-69AC-4384-B311-60ED23082E1D}"/>
          </ac:spMkLst>
        </pc:spChg>
        <pc:spChg chg="add mod">
          <ac:chgData name="Fabio Braga" userId="613eb079-57c7-4126-97e0-8d0ffad165b8" providerId="ADAL" clId="{047421E9-9D27-4EE7-A959-B2FB976E8A96}" dt="2019-11-24T08:50:38.934" v="136" actId="1076"/>
          <ac:spMkLst>
            <pc:docMk/>
            <pc:sldMk cId="4265650021" sldId="8275"/>
            <ac:spMk id="24" creationId="{7AD6E134-4CA6-6245-8C34-05A5D9DD8770}"/>
          </ac:spMkLst>
        </pc:spChg>
        <pc:spChg chg="add mod">
          <ac:chgData name="Fabio Braga" userId="613eb079-57c7-4126-97e0-8d0ffad165b8" providerId="ADAL" clId="{047421E9-9D27-4EE7-A959-B2FB976E8A96}" dt="2019-11-24T08:50:38.934" v="136" actId="1076"/>
          <ac:spMkLst>
            <pc:docMk/>
            <pc:sldMk cId="4265650021" sldId="8275"/>
            <ac:spMk id="27" creationId="{0CF669EF-A2D4-4B45-96BC-ACE88CC1C153}"/>
          </ac:spMkLst>
        </pc:spChg>
        <pc:spChg chg="add mod">
          <ac:chgData name="Fabio Braga" userId="613eb079-57c7-4126-97e0-8d0ffad165b8" providerId="ADAL" clId="{047421E9-9D27-4EE7-A959-B2FB976E8A96}" dt="2019-11-24T08:50:38.934" v="136" actId="1076"/>
          <ac:spMkLst>
            <pc:docMk/>
            <pc:sldMk cId="4265650021" sldId="8275"/>
            <ac:spMk id="32" creationId="{B34A9FDD-F3FF-1C45-A2D4-B174B7D7D0BD}"/>
          </ac:spMkLst>
        </pc:spChg>
        <pc:spChg chg="add mod">
          <ac:chgData name="Fabio Braga" userId="613eb079-57c7-4126-97e0-8d0ffad165b8" providerId="ADAL" clId="{047421E9-9D27-4EE7-A959-B2FB976E8A96}" dt="2019-11-24T08:50:38.934" v="136" actId="1076"/>
          <ac:spMkLst>
            <pc:docMk/>
            <pc:sldMk cId="4265650021" sldId="8275"/>
            <ac:spMk id="34" creationId="{21E2E56A-EE1B-CA43-AC1E-01E8C18B1F50}"/>
          </ac:spMkLst>
        </pc:spChg>
        <pc:spChg chg="add mod">
          <ac:chgData name="Fabio Braga" userId="613eb079-57c7-4126-97e0-8d0ffad165b8" providerId="ADAL" clId="{047421E9-9D27-4EE7-A959-B2FB976E8A96}" dt="2019-11-24T08:50:38.934" v="136" actId="1076"/>
          <ac:spMkLst>
            <pc:docMk/>
            <pc:sldMk cId="4265650021" sldId="8275"/>
            <ac:spMk id="35" creationId="{84B9FA3E-7118-4D7E-9143-CD41D6A0C5AF}"/>
          </ac:spMkLst>
        </pc:spChg>
        <pc:spChg chg="add mod">
          <ac:chgData name="Fabio Braga" userId="613eb079-57c7-4126-97e0-8d0ffad165b8" providerId="ADAL" clId="{047421E9-9D27-4EE7-A959-B2FB976E8A96}" dt="2019-11-24T08:50:38.934" v="136" actId="1076"/>
          <ac:spMkLst>
            <pc:docMk/>
            <pc:sldMk cId="4265650021" sldId="8275"/>
            <ac:spMk id="36" creationId="{5B8709E5-A459-41CF-8C05-D5D2BAEAC759}"/>
          </ac:spMkLst>
        </pc:spChg>
        <pc:spChg chg="add mod">
          <ac:chgData name="Fabio Braga" userId="613eb079-57c7-4126-97e0-8d0ffad165b8" providerId="ADAL" clId="{047421E9-9D27-4EE7-A959-B2FB976E8A96}" dt="2019-11-24T08:50:38.934" v="136" actId="1076"/>
          <ac:spMkLst>
            <pc:docMk/>
            <pc:sldMk cId="4265650021" sldId="8275"/>
            <ac:spMk id="37" creationId="{F5190F0F-8639-4C6A-BB24-9F22E5BF6CC8}"/>
          </ac:spMkLst>
        </pc:spChg>
        <pc:spChg chg="add">
          <ac:chgData name="Fabio Braga" userId="613eb079-57c7-4126-97e0-8d0ffad165b8" providerId="ADAL" clId="{047421E9-9D27-4EE7-A959-B2FB976E8A96}" dt="2019-11-24T08:50:33.404" v="135"/>
          <ac:spMkLst>
            <pc:docMk/>
            <pc:sldMk cId="4265650021" sldId="8275"/>
            <ac:spMk id="44" creationId="{BC3DC8C6-B68C-E04A-8FB2-D25F387FB09E}"/>
          </ac:spMkLst>
        </pc:spChg>
        <pc:spChg chg="add">
          <ac:chgData name="Fabio Braga" userId="613eb079-57c7-4126-97e0-8d0ffad165b8" providerId="ADAL" clId="{047421E9-9D27-4EE7-A959-B2FB976E8A96}" dt="2019-11-24T08:50:33.404" v="135"/>
          <ac:spMkLst>
            <pc:docMk/>
            <pc:sldMk cId="4265650021" sldId="8275"/>
            <ac:spMk id="45" creationId="{4B441540-CB4B-A14A-8B2B-5D5E0BB2D577}"/>
          </ac:spMkLst>
        </pc:spChg>
        <pc:spChg chg="add">
          <ac:chgData name="Fabio Braga" userId="613eb079-57c7-4126-97e0-8d0ffad165b8" providerId="ADAL" clId="{047421E9-9D27-4EE7-A959-B2FB976E8A96}" dt="2019-11-24T08:50:33.404" v="135"/>
          <ac:spMkLst>
            <pc:docMk/>
            <pc:sldMk cId="4265650021" sldId="8275"/>
            <ac:spMk id="46" creationId="{A8705D33-B376-EA46-B95B-14A84945A30E}"/>
          </ac:spMkLst>
        </pc:spChg>
        <pc:spChg chg="add">
          <ac:chgData name="Fabio Braga" userId="613eb079-57c7-4126-97e0-8d0ffad165b8" providerId="ADAL" clId="{047421E9-9D27-4EE7-A959-B2FB976E8A96}" dt="2019-11-24T08:50:33.404" v="135"/>
          <ac:spMkLst>
            <pc:docMk/>
            <pc:sldMk cId="4265650021" sldId="8275"/>
            <ac:spMk id="47" creationId="{883C0AB1-BD19-3E40-95E1-826EFBC26131}"/>
          </ac:spMkLst>
        </pc:spChg>
        <pc:spChg chg="add">
          <ac:chgData name="Fabio Braga" userId="613eb079-57c7-4126-97e0-8d0ffad165b8" providerId="ADAL" clId="{047421E9-9D27-4EE7-A959-B2FB976E8A96}" dt="2019-11-24T08:50:33.404" v="135"/>
          <ac:spMkLst>
            <pc:docMk/>
            <pc:sldMk cId="4265650021" sldId="8275"/>
            <ac:spMk id="48" creationId="{CF2C8044-4B52-E34A-A83D-25DFDA2DD060}"/>
          </ac:spMkLst>
        </pc:spChg>
        <pc:spChg chg="add">
          <ac:chgData name="Fabio Braga" userId="613eb079-57c7-4126-97e0-8d0ffad165b8" providerId="ADAL" clId="{047421E9-9D27-4EE7-A959-B2FB976E8A96}" dt="2019-11-24T08:50:33.404" v="135"/>
          <ac:spMkLst>
            <pc:docMk/>
            <pc:sldMk cId="4265650021" sldId="8275"/>
            <ac:spMk id="49" creationId="{D1EDEB44-9C45-7F48-9FD9-B07C26B7C152}"/>
          </ac:spMkLst>
        </pc:spChg>
        <pc:grpChg chg="add mod">
          <ac:chgData name="Fabio Braga" userId="613eb079-57c7-4126-97e0-8d0ffad165b8" providerId="ADAL" clId="{047421E9-9D27-4EE7-A959-B2FB976E8A96}" dt="2019-11-24T08:50:38.934" v="136" actId="1076"/>
          <ac:grpSpMkLst>
            <pc:docMk/>
            <pc:sldMk cId="4265650021" sldId="8275"/>
            <ac:grpSpMk id="25" creationId="{229C7107-7645-E040-8A7A-CC80D01B7575}"/>
          </ac:grpSpMkLst>
        </pc:grpChg>
        <pc:grpChg chg="add mod">
          <ac:chgData name="Fabio Braga" userId="613eb079-57c7-4126-97e0-8d0ffad165b8" providerId="ADAL" clId="{047421E9-9D27-4EE7-A959-B2FB976E8A96}" dt="2019-11-24T08:50:38.934" v="136" actId="1076"/>
          <ac:grpSpMkLst>
            <pc:docMk/>
            <pc:sldMk cId="4265650021" sldId="8275"/>
            <ac:grpSpMk id="28" creationId="{EA91803D-32F0-E343-9807-F9EBB52A0BD3}"/>
          </ac:grpSpMkLst>
        </pc:grpChg>
        <pc:grpChg chg="add mod">
          <ac:chgData name="Fabio Braga" userId="613eb079-57c7-4126-97e0-8d0ffad165b8" providerId="ADAL" clId="{047421E9-9D27-4EE7-A959-B2FB976E8A96}" dt="2019-11-24T08:50:38.934" v="136" actId="1076"/>
          <ac:grpSpMkLst>
            <pc:docMk/>
            <pc:sldMk cId="4265650021" sldId="8275"/>
            <ac:grpSpMk id="31" creationId="{ED9F92B2-6E2F-214E-A6ED-45534F02EB86}"/>
          </ac:grpSpMkLst>
        </pc:grpChg>
        <pc:grpChg chg="add mod">
          <ac:chgData name="Fabio Braga" userId="613eb079-57c7-4126-97e0-8d0ffad165b8" providerId="ADAL" clId="{047421E9-9D27-4EE7-A959-B2FB976E8A96}" dt="2019-11-24T08:50:38.934" v="136" actId="1076"/>
          <ac:grpSpMkLst>
            <pc:docMk/>
            <pc:sldMk cId="4265650021" sldId="8275"/>
            <ac:grpSpMk id="33" creationId="{7BD7341A-4D35-704C-AEF1-FE5C82F0DF28}"/>
          </ac:grpSpMkLst>
        </pc:grpChg>
        <pc:picChg chg="del">
          <ac:chgData name="Fabio Braga" userId="613eb079-57c7-4126-97e0-8d0ffad165b8" providerId="ADAL" clId="{047421E9-9D27-4EE7-A959-B2FB976E8A96}" dt="2019-11-24T08:50:31.485" v="134" actId="478"/>
          <ac:picMkLst>
            <pc:docMk/>
            <pc:sldMk cId="4265650021" sldId="8275"/>
            <ac:picMk id="12" creationId="{A566AB6C-0098-405E-9B75-6B53D7A15278}"/>
          </ac:picMkLst>
        </pc:picChg>
        <pc:picChg chg="del">
          <ac:chgData name="Fabio Braga" userId="613eb079-57c7-4126-97e0-8d0ffad165b8" providerId="ADAL" clId="{047421E9-9D27-4EE7-A959-B2FB976E8A96}" dt="2019-11-24T08:50:31.485" v="134" actId="478"/>
          <ac:picMkLst>
            <pc:docMk/>
            <pc:sldMk cId="4265650021" sldId="8275"/>
            <ac:picMk id="13" creationId="{4D24184F-2EC0-4955-84AF-A0F4DBED2600}"/>
          </ac:picMkLst>
        </pc:picChg>
        <pc:picChg chg="add mod">
          <ac:chgData name="Fabio Braga" userId="613eb079-57c7-4126-97e0-8d0ffad165b8" providerId="ADAL" clId="{047421E9-9D27-4EE7-A959-B2FB976E8A96}" dt="2019-11-24T08:50:38.934" v="136" actId="1076"/>
          <ac:picMkLst>
            <pc:docMk/>
            <pc:sldMk cId="4265650021" sldId="8275"/>
            <ac:picMk id="26" creationId="{63180FCE-0F0E-AB4C-A5EE-D3C3C0AE6309}"/>
          </ac:picMkLst>
        </pc:picChg>
        <pc:picChg chg="add mod">
          <ac:chgData name="Fabio Braga" userId="613eb079-57c7-4126-97e0-8d0ffad165b8" providerId="ADAL" clId="{047421E9-9D27-4EE7-A959-B2FB976E8A96}" dt="2019-11-24T08:50:38.934" v="136" actId="1076"/>
          <ac:picMkLst>
            <pc:docMk/>
            <pc:sldMk cId="4265650021" sldId="8275"/>
            <ac:picMk id="29" creationId="{60F1904A-0614-DB45-98D7-02F07F5A3C0A}"/>
          </ac:picMkLst>
        </pc:picChg>
        <pc:picChg chg="add mod">
          <ac:chgData name="Fabio Braga" userId="613eb079-57c7-4126-97e0-8d0ffad165b8" providerId="ADAL" clId="{047421E9-9D27-4EE7-A959-B2FB976E8A96}" dt="2019-11-24T08:50:38.934" v="136" actId="1076"/>
          <ac:picMkLst>
            <pc:docMk/>
            <pc:sldMk cId="4265650021" sldId="8275"/>
            <ac:picMk id="30" creationId="{CB7A9930-6BC4-EE4C-B556-DE515B208C7B}"/>
          </ac:picMkLst>
        </pc:picChg>
        <pc:cxnChg chg="add">
          <ac:chgData name="Fabio Braga" userId="613eb079-57c7-4126-97e0-8d0ffad165b8" providerId="ADAL" clId="{047421E9-9D27-4EE7-A959-B2FB976E8A96}" dt="2019-11-24T08:50:33.404" v="135"/>
          <ac:cxnSpMkLst>
            <pc:docMk/>
            <pc:sldMk cId="4265650021" sldId="8275"/>
            <ac:cxnSpMk id="38" creationId="{2714C4AD-8E6A-374D-B716-83EE40DA2843}"/>
          </ac:cxnSpMkLst>
        </pc:cxnChg>
        <pc:cxnChg chg="add">
          <ac:chgData name="Fabio Braga" userId="613eb079-57c7-4126-97e0-8d0ffad165b8" providerId="ADAL" clId="{047421E9-9D27-4EE7-A959-B2FB976E8A96}" dt="2019-11-24T08:50:33.404" v="135"/>
          <ac:cxnSpMkLst>
            <pc:docMk/>
            <pc:sldMk cId="4265650021" sldId="8275"/>
            <ac:cxnSpMk id="39" creationId="{4CAF9608-5381-6043-83C1-3D940F2A34E0}"/>
          </ac:cxnSpMkLst>
        </pc:cxnChg>
        <pc:cxnChg chg="add">
          <ac:chgData name="Fabio Braga" userId="613eb079-57c7-4126-97e0-8d0ffad165b8" providerId="ADAL" clId="{047421E9-9D27-4EE7-A959-B2FB976E8A96}" dt="2019-11-24T08:50:33.404" v="135"/>
          <ac:cxnSpMkLst>
            <pc:docMk/>
            <pc:sldMk cId="4265650021" sldId="8275"/>
            <ac:cxnSpMk id="40" creationId="{48FA0C8E-5642-4549-B4AC-1972B78BC5F4}"/>
          </ac:cxnSpMkLst>
        </pc:cxnChg>
        <pc:cxnChg chg="add">
          <ac:chgData name="Fabio Braga" userId="613eb079-57c7-4126-97e0-8d0ffad165b8" providerId="ADAL" clId="{047421E9-9D27-4EE7-A959-B2FB976E8A96}" dt="2019-11-24T08:50:33.404" v="135"/>
          <ac:cxnSpMkLst>
            <pc:docMk/>
            <pc:sldMk cId="4265650021" sldId="8275"/>
            <ac:cxnSpMk id="41" creationId="{F95EDC60-95E6-F049-B8A0-66CCE6647807}"/>
          </ac:cxnSpMkLst>
        </pc:cxnChg>
        <pc:cxnChg chg="add">
          <ac:chgData name="Fabio Braga" userId="613eb079-57c7-4126-97e0-8d0ffad165b8" providerId="ADAL" clId="{047421E9-9D27-4EE7-A959-B2FB976E8A96}" dt="2019-11-24T08:50:33.404" v="135"/>
          <ac:cxnSpMkLst>
            <pc:docMk/>
            <pc:sldMk cId="4265650021" sldId="8275"/>
            <ac:cxnSpMk id="42" creationId="{4208DFED-3FE2-264E-A156-739F3814E1E2}"/>
          </ac:cxnSpMkLst>
        </pc:cxnChg>
        <pc:cxnChg chg="add">
          <ac:chgData name="Fabio Braga" userId="613eb079-57c7-4126-97e0-8d0ffad165b8" providerId="ADAL" clId="{047421E9-9D27-4EE7-A959-B2FB976E8A96}" dt="2019-11-24T08:50:33.404" v="135"/>
          <ac:cxnSpMkLst>
            <pc:docMk/>
            <pc:sldMk cId="4265650021" sldId="8275"/>
            <ac:cxnSpMk id="43" creationId="{12BB301B-A883-A84A-933D-39937EB91FD4}"/>
          </ac:cxnSpMkLst>
        </pc:cxnChg>
      </pc:sldChg>
      <pc:sldChg chg="del">
        <pc:chgData name="Fabio Braga" userId="613eb079-57c7-4126-97e0-8d0ffad165b8" providerId="ADAL" clId="{047421E9-9D27-4EE7-A959-B2FB976E8A96}" dt="2019-11-24T08:52:41.038" v="139" actId="2696"/>
        <pc:sldMkLst>
          <pc:docMk/>
          <pc:sldMk cId="163228264" sldId="8276"/>
        </pc:sldMkLst>
      </pc:sldChg>
      <pc:sldChg chg="addSp delSp modSp">
        <pc:chgData name="Fabio Braga" userId="613eb079-57c7-4126-97e0-8d0ffad165b8" providerId="ADAL" clId="{047421E9-9D27-4EE7-A959-B2FB976E8A96}" dt="2019-11-24T08:57:22.296" v="143" actId="1076"/>
        <pc:sldMkLst>
          <pc:docMk/>
          <pc:sldMk cId="3292640311" sldId="8278"/>
        </pc:sldMkLst>
        <pc:picChg chg="add mod">
          <ac:chgData name="Fabio Braga" userId="613eb079-57c7-4126-97e0-8d0ffad165b8" providerId="ADAL" clId="{047421E9-9D27-4EE7-A959-B2FB976E8A96}" dt="2019-11-24T08:57:22.296" v="143" actId="1076"/>
          <ac:picMkLst>
            <pc:docMk/>
            <pc:sldMk cId="3292640311" sldId="8278"/>
            <ac:picMk id="4" creationId="{5FCBD09E-5AAA-407B-ACF7-9DDBEC5BEC6D}"/>
          </ac:picMkLst>
        </pc:picChg>
        <pc:picChg chg="del">
          <ac:chgData name="Fabio Braga" userId="613eb079-57c7-4126-97e0-8d0ffad165b8" providerId="ADAL" clId="{047421E9-9D27-4EE7-A959-B2FB976E8A96}" dt="2019-11-24T08:57:12.738" v="140" actId="478"/>
          <ac:picMkLst>
            <pc:docMk/>
            <pc:sldMk cId="3292640311" sldId="8278"/>
            <ac:picMk id="5" creationId="{DB8661D8-5BE2-4CB2-A464-8E3C8CF51348}"/>
          </ac:picMkLst>
        </pc:picChg>
      </pc:sldChg>
      <pc:sldChg chg="addSp delSp modSp">
        <pc:chgData name="Fabio Braga" userId="613eb079-57c7-4126-97e0-8d0ffad165b8" providerId="ADAL" clId="{047421E9-9D27-4EE7-A959-B2FB976E8A96}" dt="2019-11-24T09:01:01.552" v="147" actId="1076"/>
        <pc:sldMkLst>
          <pc:docMk/>
          <pc:sldMk cId="670946395" sldId="8279"/>
        </pc:sldMkLst>
        <pc:picChg chg="add mod">
          <ac:chgData name="Fabio Braga" userId="613eb079-57c7-4126-97e0-8d0ffad165b8" providerId="ADAL" clId="{047421E9-9D27-4EE7-A959-B2FB976E8A96}" dt="2019-11-24T09:01:01.552" v="147" actId="1076"/>
          <ac:picMkLst>
            <pc:docMk/>
            <pc:sldMk cId="670946395" sldId="8279"/>
            <ac:picMk id="4" creationId="{C645CE92-9D24-4D7D-8B53-9655AB919563}"/>
          </ac:picMkLst>
        </pc:picChg>
        <pc:picChg chg="del">
          <ac:chgData name="Fabio Braga" userId="613eb079-57c7-4126-97e0-8d0ffad165b8" providerId="ADAL" clId="{047421E9-9D27-4EE7-A959-B2FB976E8A96}" dt="2019-11-24T09:00:53.580" v="144" actId="478"/>
          <ac:picMkLst>
            <pc:docMk/>
            <pc:sldMk cId="670946395" sldId="8279"/>
            <ac:picMk id="5" creationId="{A0F2F47A-62AB-41BE-8DD3-EF93C22BFE19}"/>
          </ac:picMkLst>
        </pc:picChg>
      </pc:sldChg>
      <pc:sldChg chg="addSp delSp modSp">
        <pc:chgData name="Fabio Braga" userId="613eb079-57c7-4126-97e0-8d0ffad165b8" providerId="ADAL" clId="{047421E9-9D27-4EE7-A959-B2FB976E8A96}" dt="2019-11-25T02:35:28.850" v="213" actId="1076"/>
        <pc:sldMkLst>
          <pc:docMk/>
          <pc:sldMk cId="3188517145" sldId="8297"/>
        </pc:sldMkLst>
        <pc:picChg chg="add mod">
          <ac:chgData name="Fabio Braga" userId="613eb079-57c7-4126-97e0-8d0ffad165b8" providerId="ADAL" clId="{047421E9-9D27-4EE7-A959-B2FB976E8A96}" dt="2019-11-25T02:35:28.850" v="213" actId="1076"/>
          <ac:picMkLst>
            <pc:docMk/>
            <pc:sldMk cId="3188517145" sldId="8297"/>
            <ac:picMk id="4" creationId="{9EAEE13C-F9C4-47DB-A097-B8C1F6695FFD}"/>
          </ac:picMkLst>
        </pc:picChg>
        <pc:picChg chg="del">
          <ac:chgData name="Fabio Braga" userId="613eb079-57c7-4126-97e0-8d0ffad165b8" providerId="ADAL" clId="{047421E9-9D27-4EE7-A959-B2FB976E8A96}" dt="2019-11-25T02:34:20.297" v="209" actId="478"/>
          <ac:picMkLst>
            <pc:docMk/>
            <pc:sldMk cId="3188517145" sldId="8297"/>
            <ac:picMk id="5" creationId="{6AD3A5E6-492B-4483-B2B3-64FDBCDC5566}"/>
          </ac:picMkLst>
        </pc:picChg>
      </pc:sldChg>
      <pc:sldChg chg="addSp delSp modSp">
        <pc:chgData name="Fabio Braga" userId="613eb079-57c7-4126-97e0-8d0ffad165b8" providerId="ADAL" clId="{047421E9-9D27-4EE7-A959-B2FB976E8A96}" dt="2019-11-25T02:36:28.086" v="216" actId="1076"/>
        <pc:sldMkLst>
          <pc:docMk/>
          <pc:sldMk cId="1407235338" sldId="8298"/>
        </pc:sldMkLst>
        <pc:picChg chg="del">
          <ac:chgData name="Fabio Braga" userId="613eb079-57c7-4126-97e0-8d0ffad165b8" providerId="ADAL" clId="{047421E9-9D27-4EE7-A959-B2FB976E8A96}" dt="2019-11-25T02:35:35.417" v="214" actId="478"/>
          <ac:picMkLst>
            <pc:docMk/>
            <pc:sldMk cId="1407235338" sldId="8298"/>
            <ac:picMk id="4" creationId="{734939AA-B413-4328-A360-B8986C27D856}"/>
          </ac:picMkLst>
        </pc:picChg>
        <pc:picChg chg="add mod">
          <ac:chgData name="Fabio Braga" userId="613eb079-57c7-4126-97e0-8d0ffad165b8" providerId="ADAL" clId="{047421E9-9D27-4EE7-A959-B2FB976E8A96}" dt="2019-11-25T02:36:28.086" v="216" actId="1076"/>
          <ac:picMkLst>
            <pc:docMk/>
            <pc:sldMk cId="1407235338" sldId="8298"/>
            <ac:picMk id="5" creationId="{4A1D601E-64E1-4025-890E-13256E76BA14}"/>
          </ac:picMkLst>
        </pc:picChg>
      </pc:sldChg>
      <pc:sldChg chg="addSp delSp modSp">
        <pc:chgData name="Fabio Braga" userId="613eb079-57c7-4126-97e0-8d0ffad165b8" providerId="ADAL" clId="{047421E9-9D27-4EE7-A959-B2FB976E8A96}" dt="2019-11-25T02:30:37.473" v="205" actId="1076"/>
        <pc:sldMkLst>
          <pc:docMk/>
          <pc:sldMk cId="1049860492" sldId="8300"/>
        </pc:sldMkLst>
        <pc:picChg chg="del">
          <ac:chgData name="Fabio Braga" userId="613eb079-57c7-4126-97e0-8d0ffad165b8" providerId="ADAL" clId="{047421E9-9D27-4EE7-A959-B2FB976E8A96}" dt="2019-11-25T02:30:18.310" v="202" actId="478"/>
          <ac:picMkLst>
            <pc:docMk/>
            <pc:sldMk cId="1049860492" sldId="8300"/>
            <ac:picMk id="4" creationId="{77064C3B-3F11-49F8-A5F7-8A5F5B28C351}"/>
          </ac:picMkLst>
        </pc:picChg>
        <pc:picChg chg="add mod">
          <ac:chgData name="Fabio Braga" userId="613eb079-57c7-4126-97e0-8d0ffad165b8" providerId="ADAL" clId="{047421E9-9D27-4EE7-A959-B2FB976E8A96}" dt="2019-11-25T02:30:37.473" v="205" actId="1076"/>
          <ac:picMkLst>
            <pc:docMk/>
            <pc:sldMk cId="1049860492" sldId="8300"/>
            <ac:picMk id="5" creationId="{8084C4E3-4869-4E96-9078-055BA48DB63D}"/>
          </ac:picMkLst>
        </pc:picChg>
      </pc:sldChg>
      <pc:sldChg chg="addSp delSp modSp">
        <pc:chgData name="Fabio Braga" userId="613eb079-57c7-4126-97e0-8d0ffad165b8" providerId="ADAL" clId="{047421E9-9D27-4EE7-A959-B2FB976E8A96}" dt="2019-11-25T02:33:56.908" v="208" actId="1076"/>
        <pc:sldMkLst>
          <pc:docMk/>
          <pc:sldMk cId="505622676" sldId="8301"/>
        </pc:sldMkLst>
        <pc:picChg chg="del">
          <ac:chgData name="Fabio Braga" userId="613eb079-57c7-4126-97e0-8d0ffad165b8" providerId="ADAL" clId="{047421E9-9D27-4EE7-A959-B2FB976E8A96}" dt="2019-11-25T02:33:23.448" v="206" actId="478"/>
          <ac:picMkLst>
            <pc:docMk/>
            <pc:sldMk cId="505622676" sldId="8301"/>
            <ac:picMk id="4" creationId="{80CFCD14-31BE-4E74-B13D-95CAFB1FEBD7}"/>
          </ac:picMkLst>
        </pc:picChg>
        <pc:picChg chg="add mod">
          <ac:chgData name="Fabio Braga" userId="613eb079-57c7-4126-97e0-8d0ffad165b8" providerId="ADAL" clId="{047421E9-9D27-4EE7-A959-B2FB976E8A96}" dt="2019-11-25T02:33:56.908" v="208" actId="1076"/>
          <ac:picMkLst>
            <pc:docMk/>
            <pc:sldMk cId="505622676" sldId="8301"/>
            <ac:picMk id="5" creationId="{37C1A5BC-B9B3-431D-B3DD-592F46B42ED1}"/>
          </ac:picMkLst>
        </pc:picChg>
      </pc:sldChg>
      <pc:sldChg chg="addSp delSp modSp">
        <pc:chgData name="Fabio Braga" userId="613eb079-57c7-4126-97e0-8d0ffad165b8" providerId="ADAL" clId="{047421E9-9D27-4EE7-A959-B2FB976E8A96}" dt="2019-11-24T08:12:56.616" v="54" actId="1076"/>
        <pc:sldMkLst>
          <pc:docMk/>
          <pc:sldMk cId="3840739248" sldId="8309"/>
        </pc:sldMkLst>
        <pc:picChg chg="del">
          <ac:chgData name="Fabio Braga" userId="613eb079-57c7-4126-97e0-8d0ffad165b8" providerId="ADAL" clId="{047421E9-9D27-4EE7-A959-B2FB976E8A96}" dt="2019-11-24T08:12:46.912" v="50" actId="478"/>
          <ac:picMkLst>
            <pc:docMk/>
            <pc:sldMk cId="3840739248" sldId="8309"/>
            <ac:picMk id="4" creationId="{11F9FD3A-906E-4CEC-A538-B53F31C86DA3}"/>
          </ac:picMkLst>
        </pc:picChg>
        <pc:picChg chg="add mod">
          <ac:chgData name="Fabio Braga" userId="613eb079-57c7-4126-97e0-8d0ffad165b8" providerId="ADAL" clId="{047421E9-9D27-4EE7-A959-B2FB976E8A96}" dt="2019-11-24T08:12:56.616" v="54" actId="1076"/>
          <ac:picMkLst>
            <pc:docMk/>
            <pc:sldMk cId="3840739248" sldId="8309"/>
            <ac:picMk id="6" creationId="{5ACB2BF6-C372-410F-9762-E3F8D9B77CB9}"/>
          </ac:picMkLst>
        </pc:picChg>
      </pc:sldChg>
      <pc:sldChg chg="addSp delSp modSp">
        <pc:chgData name="Fabio Braga" userId="613eb079-57c7-4126-97e0-8d0ffad165b8" providerId="ADAL" clId="{047421E9-9D27-4EE7-A959-B2FB976E8A96}" dt="2019-11-25T02:44:56.905" v="220" actId="1076"/>
        <pc:sldMkLst>
          <pc:docMk/>
          <pc:sldMk cId="2868297620" sldId="8313"/>
        </pc:sldMkLst>
        <pc:picChg chg="del">
          <ac:chgData name="Fabio Braga" userId="613eb079-57c7-4126-97e0-8d0ffad165b8" providerId="ADAL" clId="{047421E9-9D27-4EE7-A959-B2FB976E8A96}" dt="2019-11-25T02:44:29.020" v="217" actId="478"/>
          <ac:picMkLst>
            <pc:docMk/>
            <pc:sldMk cId="2868297620" sldId="8313"/>
            <ac:picMk id="4" creationId="{6D25F951-E32B-418F-9E76-0E39A46502C1}"/>
          </ac:picMkLst>
        </pc:picChg>
        <pc:picChg chg="add mod">
          <ac:chgData name="Fabio Braga" userId="613eb079-57c7-4126-97e0-8d0ffad165b8" providerId="ADAL" clId="{047421E9-9D27-4EE7-A959-B2FB976E8A96}" dt="2019-11-25T02:44:56.905" v="220" actId="1076"/>
          <ac:picMkLst>
            <pc:docMk/>
            <pc:sldMk cId="2868297620" sldId="8313"/>
            <ac:picMk id="5" creationId="{FCC9FFAA-0FEF-42B5-8398-8E0D45DE3302}"/>
          </ac:picMkLst>
        </pc:picChg>
      </pc:sldChg>
      <pc:sldChg chg="addSp delSp modSp">
        <pc:chgData name="Fabio Braga" userId="613eb079-57c7-4126-97e0-8d0ffad165b8" providerId="ADAL" clId="{047421E9-9D27-4EE7-A959-B2FB976E8A96}" dt="2019-11-25T02:45:19.763" v="223" actId="1076"/>
        <pc:sldMkLst>
          <pc:docMk/>
          <pc:sldMk cId="2671729757" sldId="8314"/>
        </pc:sldMkLst>
        <pc:picChg chg="add mod">
          <ac:chgData name="Fabio Braga" userId="613eb079-57c7-4126-97e0-8d0ffad165b8" providerId="ADAL" clId="{047421E9-9D27-4EE7-A959-B2FB976E8A96}" dt="2019-11-25T02:45:19.763" v="223" actId="1076"/>
          <ac:picMkLst>
            <pc:docMk/>
            <pc:sldMk cId="2671729757" sldId="8314"/>
            <ac:picMk id="4" creationId="{B786CCD0-5FFD-43A2-A667-BC8B77EE6470}"/>
          </ac:picMkLst>
        </pc:picChg>
        <pc:picChg chg="del">
          <ac:chgData name="Fabio Braga" userId="613eb079-57c7-4126-97e0-8d0ffad165b8" providerId="ADAL" clId="{047421E9-9D27-4EE7-A959-B2FB976E8A96}" dt="2019-11-25T02:45:01.924" v="221" actId="478"/>
          <ac:picMkLst>
            <pc:docMk/>
            <pc:sldMk cId="2671729757" sldId="8314"/>
            <ac:picMk id="5" creationId="{D83620F5-48FC-45A0-8F49-3E8420A75263}"/>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41.emf"/></Relationships>
</file>

<file path=ppt/diagrams/_rels/drawing1.xml.rels><?xml version="1.0" encoding="UTF-8" standalone="yes"?>
<Relationships xmlns="http://schemas.openxmlformats.org/package/2006/relationships"><Relationship Id="rId1" Type="http://schemas.openxmlformats.org/officeDocument/2006/relationships/image" Target="../media/image141.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11/25/2019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22</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SQL Database (public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66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Overview: </a:t>
            </a:r>
            <a:r>
              <a:rPr lang="en-US" sz="1200" b="0" dirty="0"/>
              <a:t>Azure SQL Database provides you with several deployment options to meet your workload needs. It’s the same SQL engine for all these options.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Talking Points:</a:t>
            </a:r>
          </a:p>
          <a:p>
            <a:pPr marL="0" indent="0">
              <a:buFont typeface="Arial" panose="020B0604020202020204" pitchFamily="34" charset="0"/>
              <a:buNone/>
            </a:pPr>
            <a:r>
              <a:rPr lang="en-US" sz="1200" kern="1200" dirty="0">
                <a:solidFill>
                  <a:schemeClr val="tx1"/>
                </a:solidFill>
                <a:effectLst/>
                <a:latin typeface="+mn-lt"/>
                <a:ea typeface="+mn-ea"/>
                <a:cs typeface="+mn-cs"/>
              </a:rPr>
              <a:t>There are three hosting options available in Azure SQL Database: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mj-lt"/>
              <a:buNone/>
            </a:pPr>
            <a:r>
              <a:rPr lang="en-US" sz="1200" kern="1200" dirty="0">
                <a:solidFill>
                  <a:schemeClr val="tx1"/>
                </a:solidFill>
                <a:effectLst/>
                <a:latin typeface="+mn-lt"/>
                <a:ea typeface="+mn-ea"/>
                <a:cs typeface="+mn-cs"/>
              </a:rPr>
              <a:t>There are also three service tiers available in Azure SQL Database</a:t>
            </a:r>
          </a:p>
          <a:p>
            <a:pPr marL="0" indent="0">
              <a:buFont typeface="+mj-lt"/>
              <a:buNone/>
            </a:pPr>
            <a:r>
              <a:rPr lang="en-US" sz="1200" kern="1200" dirty="0">
                <a:solidFill>
                  <a:schemeClr val="tx1"/>
                </a:solidFill>
                <a:effectLst/>
                <a:latin typeface="+mn-lt"/>
                <a:ea typeface="+mn-ea"/>
                <a:cs typeface="+mn-cs"/>
              </a:rPr>
              <a:t>[click to next slide]</a:t>
            </a:r>
          </a:p>
          <a:p>
            <a:pPr marL="228600" indent="-228600">
              <a:buFont typeface="+mj-lt"/>
              <a:buAutoNum type="arabicPeriod"/>
            </a:pPr>
            <a:endParaRPr lang="en-US" sz="1200" kern="1200" dirty="0">
              <a:solidFill>
                <a:schemeClr val="tx1"/>
              </a:solidFill>
              <a:effectLst/>
              <a:latin typeface="+mn-lt"/>
              <a:ea typeface="+mn-ea"/>
              <a:cs typeface="+mn-cs"/>
            </a:endParaRPr>
          </a:p>
          <a:p>
            <a:pPr marL="0" indent="0">
              <a:buFont typeface="+mj-lt"/>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37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675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12:17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25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43</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650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three main areas in our portfolio, let’s talk about each of them</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11/25/2019 12:18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56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The way we think about ML on Azure is very simple – we break it into what customers want for their ML solutions. There are 5 key asks</a:t>
            </a:r>
          </a:p>
          <a:p>
            <a:pPr lvl="0"/>
            <a:endParaRPr lang="en-US" sz="1200" kern="1200">
              <a:solidFill>
                <a:schemeClr val="tx1"/>
              </a:solidFill>
              <a:effectLst/>
              <a:latin typeface="+mn-lt"/>
              <a:ea typeface="+mn-ea"/>
              <a:cs typeface="+mn-cs"/>
            </a:endParaRPr>
          </a:p>
          <a:p>
            <a:pPr marL="171450" lvl="0" indent="-171450">
              <a:buFontTx/>
              <a:buChar char="-"/>
            </a:pPr>
            <a:r>
              <a:rPr lang="en-US" sz="1200" kern="1200">
                <a:solidFill>
                  <a:schemeClr val="tx1"/>
                </a:solidFill>
                <a:effectLst/>
                <a:latin typeface="+mn-lt"/>
                <a:ea typeface="+mn-ea"/>
                <a:cs typeface="+mn-cs"/>
              </a:rPr>
              <a:t>Talk about pre-trained models here, as no special slide for that</a:t>
            </a:r>
          </a:p>
          <a:p>
            <a:pPr marL="171450" lvl="0" indent="-171450">
              <a:buFontTx/>
              <a:buChar char="-"/>
            </a:pPr>
            <a:endParaRPr lang="en-US" sz="1200" kern="1200">
              <a:solidFill>
                <a:schemeClr val="tx1"/>
              </a:solidFill>
              <a:effectLst/>
              <a:latin typeface="+mn-lt"/>
              <a:ea typeface="+mn-ea"/>
              <a:cs typeface="+mn-cs"/>
            </a:endParaRPr>
          </a:p>
          <a:p>
            <a:pPr lvl="0"/>
            <a:r>
              <a:rPr lang="en-US"/>
              <a:t>- For the rest of the stack, it comprises of everything needed for Data Scientists.</a:t>
            </a:r>
          </a:p>
          <a:p>
            <a:endParaRPr lang="en-US"/>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11/25/2019 12:18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179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Cognitive Services</a:t>
            </a:r>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11/25/2019 12:18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081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Vision: </a:t>
            </a:r>
            <a:r>
              <a:rPr lang="en-US" sz="1200" kern="120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Computer vision: </a:t>
            </a:r>
            <a:r>
              <a:rPr lang="en-US" sz="1200" kern="120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Content Moderator: </a:t>
            </a:r>
            <a:r>
              <a:rPr lang="en-US" sz="1200" kern="120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Vision Service: </a:t>
            </a:r>
            <a:r>
              <a:rPr lang="en-US" sz="1200" kern="120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Face</a:t>
            </a:r>
            <a:r>
              <a:rPr lang="en-US" sz="1200" kern="120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Video indexer: </a:t>
            </a:r>
            <a:r>
              <a:rPr lang="en-US" sz="1200" kern="1200">
                <a:solidFill>
                  <a:schemeClr val="tx1"/>
                </a:solidFill>
                <a:effectLst/>
                <a:latin typeface="+mn-lt"/>
                <a:ea typeface="+mn-ea"/>
                <a:cs typeface="+mn-cs"/>
              </a:rPr>
              <a:t>Easily extract insights from your videos to enrich your applications</a:t>
            </a:r>
          </a:p>
          <a:p>
            <a:r>
              <a:rPr lang="en-US" sz="1200" b="1" kern="1200">
                <a:solidFill>
                  <a:schemeClr val="tx1"/>
                </a:solidFill>
                <a:effectLst/>
                <a:latin typeface="+mn-lt"/>
                <a:ea typeface="+mn-ea"/>
                <a:cs typeface="+mn-cs"/>
              </a:rPr>
              <a:t>Speech:</a:t>
            </a:r>
            <a:r>
              <a:rPr lang="en-US" sz="1200" kern="120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Speech: </a:t>
            </a:r>
            <a:r>
              <a:rPr lang="en-US" sz="1200" kern="120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Speaker Recognition:</a:t>
            </a:r>
            <a:r>
              <a:rPr lang="en-US" sz="1200" kern="120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 Speech Service: </a:t>
            </a:r>
            <a:r>
              <a:rPr lang="en-US" sz="1200" kern="120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Speech:</a:t>
            </a:r>
            <a:r>
              <a:rPr lang="en-US" sz="1200" kern="1200">
                <a:solidFill>
                  <a:schemeClr val="tx1"/>
                </a:solidFill>
                <a:effectLst/>
                <a:latin typeface="+mn-lt"/>
                <a:ea typeface="+mn-ea"/>
                <a:cs typeface="+mn-cs"/>
              </a:rPr>
              <a:t> Easily conduct real-time speech translation on your app</a:t>
            </a:r>
          </a:p>
          <a:p>
            <a:r>
              <a:rPr lang="en-US" sz="1200" b="1" kern="1200">
                <a:solidFill>
                  <a:schemeClr val="tx1"/>
                </a:solidFill>
                <a:effectLst/>
                <a:latin typeface="+mn-lt"/>
                <a:ea typeface="+mn-ea"/>
                <a:cs typeface="+mn-cs"/>
              </a:rPr>
              <a:t>Language: </a:t>
            </a:r>
            <a:r>
              <a:rPr lang="en-US" sz="1200" kern="120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Spell Check: </a:t>
            </a:r>
            <a:r>
              <a:rPr lang="en-US" sz="1200" kern="120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Language Understanding (LUIS): </a:t>
            </a:r>
            <a:r>
              <a:rPr lang="en-US" sz="1200" kern="120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Linguistic Analysis: </a:t>
            </a:r>
            <a:r>
              <a:rPr lang="en-US" sz="1200" kern="120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Text Analytics: </a:t>
            </a:r>
            <a:r>
              <a:rPr lang="en-US" sz="1200" kern="120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Text:</a:t>
            </a:r>
            <a:r>
              <a:rPr lang="en-US" sz="1200" kern="1200">
                <a:solidFill>
                  <a:schemeClr val="tx1"/>
                </a:solidFill>
                <a:effectLst/>
                <a:latin typeface="+mn-lt"/>
                <a:ea typeface="+mn-ea"/>
                <a:cs typeface="+mn-cs"/>
              </a:rPr>
              <a:t> Easily conduct machine translation for 60+ languages</a:t>
            </a:r>
          </a:p>
          <a:p>
            <a:r>
              <a:rPr lang="en-US" sz="1200" b="1" kern="1200">
                <a:solidFill>
                  <a:schemeClr val="tx1"/>
                </a:solidFill>
                <a:effectLst/>
                <a:latin typeface="+mn-lt"/>
                <a:ea typeface="+mn-ea"/>
                <a:cs typeface="+mn-cs"/>
              </a:rPr>
              <a:t>Knowledge: </a:t>
            </a:r>
            <a:r>
              <a:rPr lang="en-US" sz="1200" kern="120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Knowledge Exploration Service: </a:t>
            </a:r>
            <a:r>
              <a:rPr lang="en-US" sz="1200" kern="120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Entity Linking Service: </a:t>
            </a:r>
            <a:r>
              <a:rPr lang="en-US" sz="1200" kern="120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Academic Knowledge:</a:t>
            </a:r>
            <a:r>
              <a:rPr lang="en-US" sz="1200" kern="120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err="1">
                <a:solidFill>
                  <a:schemeClr val="tx1"/>
                </a:solidFill>
                <a:effectLst/>
                <a:latin typeface="+mn-lt"/>
                <a:ea typeface="+mn-ea"/>
                <a:cs typeface="+mn-cs"/>
              </a:rPr>
              <a:t>QnA</a:t>
            </a:r>
            <a:r>
              <a:rPr lang="en-US" sz="1200" b="1" kern="1200">
                <a:solidFill>
                  <a:schemeClr val="tx1"/>
                </a:solidFill>
                <a:effectLst/>
                <a:latin typeface="+mn-lt"/>
                <a:ea typeface="+mn-ea"/>
                <a:cs typeface="+mn-cs"/>
              </a:rPr>
              <a:t> Maker:</a:t>
            </a:r>
            <a:r>
              <a:rPr lang="en-US" sz="1200" kern="120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Decision Service:</a:t>
            </a:r>
            <a:r>
              <a:rPr lang="en-US" sz="1200" kern="1200">
                <a:solidFill>
                  <a:schemeClr val="tx1"/>
                </a:solidFill>
                <a:effectLst/>
                <a:latin typeface="+mn-lt"/>
                <a:ea typeface="+mn-ea"/>
                <a:cs typeface="+mn-cs"/>
              </a:rPr>
              <a:t> Create custom experiences with adaptive, contextual decision-making</a:t>
            </a:r>
          </a:p>
          <a:p>
            <a:r>
              <a:rPr lang="en-US" sz="1200" b="1" kern="1200">
                <a:solidFill>
                  <a:schemeClr val="tx1"/>
                </a:solidFill>
                <a:effectLst/>
                <a:latin typeface="+mn-lt"/>
                <a:ea typeface="+mn-ea"/>
                <a:cs typeface="+mn-cs"/>
              </a:rPr>
              <a:t>Search: </a:t>
            </a:r>
            <a:r>
              <a:rPr lang="en-US" sz="1200" kern="120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Autosuggest: </a:t>
            </a:r>
            <a:r>
              <a:rPr lang="en-US" sz="1200" kern="120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News Search: </a:t>
            </a:r>
            <a:r>
              <a:rPr lang="en-US" sz="1200" kern="120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Web Search: </a:t>
            </a:r>
            <a:r>
              <a:rPr lang="en-US" sz="1200" kern="120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Entity Search: </a:t>
            </a:r>
            <a:r>
              <a:rPr lang="en-US" sz="1200" kern="120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Image Search: </a:t>
            </a:r>
            <a:r>
              <a:rPr lang="en-US" sz="1200" kern="120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Video Search: </a:t>
            </a:r>
            <a:r>
              <a:rPr lang="en-US" sz="1200" kern="120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Custom Search: </a:t>
            </a:r>
            <a:r>
              <a:rPr lang="en-US" sz="1200" kern="1200">
                <a:solidFill>
                  <a:schemeClr val="tx1"/>
                </a:solidFill>
                <a:effectLst/>
                <a:latin typeface="+mn-lt"/>
                <a:ea typeface="+mn-ea"/>
                <a:cs typeface="+mn-cs"/>
              </a:rPr>
              <a:t>Create tailored site search or vertical search experiences for topics you care about</a:t>
            </a:r>
          </a:p>
          <a:p>
            <a:r>
              <a:rPr lang="en-US" sz="1200" b="1" kern="1200">
                <a:solidFill>
                  <a:schemeClr val="tx1"/>
                </a:solidFill>
                <a:effectLst/>
                <a:latin typeface="+mn-lt"/>
                <a:ea typeface="+mn-ea"/>
                <a:cs typeface="+mn-cs"/>
              </a:rPr>
              <a:t>Labs: </a:t>
            </a:r>
            <a:r>
              <a:rPr lang="en-US" sz="1200" kern="120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a:solidFill>
                  <a:schemeClr val="tx1"/>
                </a:solidFill>
                <a:effectLst/>
                <a:latin typeface="+mn-lt"/>
                <a:ea typeface="+mn-ea"/>
                <a:cs typeface="+mn-cs"/>
              </a:rPr>
              <a:t>Project Prague: </a:t>
            </a:r>
            <a:r>
              <a:rPr lang="en-US" sz="1200" kern="120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a:solidFill>
                  <a:schemeClr val="tx1"/>
                </a:solidFill>
                <a:effectLst/>
                <a:latin typeface="+mn-lt"/>
                <a:ea typeface="+mn-ea"/>
                <a:cs typeface="+mn-cs"/>
              </a:rPr>
              <a:t>Project Cuzco: </a:t>
            </a:r>
            <a:r>
              <a:rPr lang="en-US" sz="1200" kern="120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a:solidFill>
                  <a:schemeClr val="tx1"/>
                </a:solidFill>
                <a:effectLst/>
                <a:latin typeface="+mn-lt"/>
                <a:ea typeface="+mn-ea"/>
                <a:cs typeface="+mn-cs"/>
              </a:rPr>
              <a:t>Project Johannesburg: </a:t>
            </a:r>
            <a:r>
              <a:rPr lang="en-US" sz="1200" kern="120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a:solidFill>
                  <a:schemeClr val="tx1"/>
                </a:solidFill>
                <a:effectLst/>
                <a:latin typeface="+mn-lt"/>
                <a:ea typeface="+mn-ea"/>
                <a:cs typeface="+mn-cs"/>
              </a:rPr>
              <a:t>Project Nanjing: </a:t>
            </a:r>
            <a:r>
              <a:rPr lang="en-US" sz="1200" kern="1200">
                <a:solidFill>
                  <a:schemeClr val="tx1"/>
                </a:solidFill>
                <a:effectLst/>
                <a:latin typeface="+mn-lt"/>
                <a:ea typeface="+mn-ea"/>
                <a:cs typeface="+mn-cs"/>
              </a:rPr>
              <a:t>API to calculate isochrones - time and distance-based recommendations for enterprise route optimization.</a:t>
            </a:r>
          </a:p>
          <a:p>
            <a:pPr lvl="0"/>
            <a:r>
              <a:rPr lang="en-US" sz="1200" b="1" kern="1200">
                <a:solidFill>
                  <a:schemeClr val="tx1"/>
                </a:solidFill>
                <a:effectLst/>
                <a:latin typeface="+mn-lt"/>
                <a:ea typeface="+mn-ea"/>
                <a:cs typeface="+mn-cs"/>
              </a:rPr>
              <a:t>Project Abu Dhabi: </a:t>
            </a:r>
            <a:r>
              <a:rPr lang="en-US" sz="1200" kern="120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a:solidFill>
                  <a:schemeClr val="tx1"/>
                </a:solidFill>
                <a:effectLst/>
                <a:latin typeface="+mn-lt"/>
                <a:ea typeface="+mn-ea"/>
                <a:cs typeface="+mn-cs"/>
              </a:rPr>
              <a:t>Project Wollongong: </a:t>
            </a:r>
            <a:r>
              <a:rPr lang="en-US" sz="1200" kern="120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a:solidFill>
                  <a:schemeClr val="tx1"/>
                </a:solidFill>
                <a:effectLst/>
                <a:latin typeface="Segoe UI Light" pitchFamily="34" charset="0"/>
                <a:ea typeface="+mn-ea"/>
                <a:cs typeface="+mn-cs"/>
              </a:rPr>
              <a:t> </a:t>
            </a:r>
            <a:endParaRPr lang="en-US">
              <a:effectLst/>
            </a:endParaRPr>
          </a:p>
          <a:p>
            <a:r>
              <a:rPr lang="en-US">
                <a:effectLst/>
              </a:rPr>
              <a:t>With Cognitive Services, developers can easily</a:t>
            </a:r>
            <a:r>
              <a:rPr lang="en-US" sz="1200" kern="1200">
                <a:solidFill>
                  <a:schemeClr val="tx1"/>
                </a:solidFill>
                <a:effectLst/>
                <a:latin typeface="Segoe UI Light" pitchFamily="34" charset="0"/>
                <a:ea typeface="+mn-ea"/>
                <a:cs typeface="+mn-cs"/>
              </a:rPr>
              <a:t> add intelligent features – such as emotion and sentiment </a:t>
            </a:r>
            <a:r>
              <a:rPr lang="en-US">
                <a:effectLst/>
              </a:rPr>
              <a:t>detection, vision and speech recognition, knowledge, search and language understanding – into their applications. The collection will continuously improve, adding new APIs and updating existing ones.</a:t>
            </a:r>
          </a:p>
          <a:p>
            <a:endParaRPr lang="en-US" b="1">
              <a:effectLst/>
            </a:endParaRPr>
          </a:p>
          <a:p>
            <a:r>
              <a:rPr lang="en-US" b="1">
                <a:effectLst/>
              </a:rPr>
              <a:t>Cognitive Services includes:</a:t>
            </a:r>
          </a:p>
          <a:p>
            <a:r>
              <a:rPr lang="en-US">
                <a:effectLst/>
              </a:rPr>
              <a:t>&lt;click&gt;</a:t>
            </a:r>
          </a:p>
          <a:p>
            <a:endParaRPr lang="en-US" b="1">
              <a:effectLst/>
            </a:endParaRPr>
          </a:p>
          <a:p>
            <a:pPr lvl="0"/>
            <a:r>
              <a:rPr lang="en-US">
                <a:effectLst/>
              </a:rPr>
              <a:t>Vision: From faces to feelings, allow apps to understand images and video</a:t>
            </a:r>
          </a:p>
          <a:p>
            <a:pPr lvl="0"/>
            <a:r>
              <a:rPr lang="en-US">
                <a:effectLst/>
              </a:rPr>
              <a:t>&lt;click&gt;</a:t>
            </a:r>
          </a:p>
          <a:p>
            <a:pPr lvl="0"/>
            <a:endParaRPr lang="en-US">
              <a:effectLst/>
            </a:endParaRPr>
          </a:p>
          <a:p>
            <a:pPr lvl="0"/>
            <a:r>
              <a:rPr lang="en-US">
                <a:effectLst/>
              </a:rPr>
              <a:t>Speech: Hear and speak to users by filtering noise, identifying speakers, and understanding intent</a:t>
            </a:r>
          </a:p>
          <a:p>
            <a:pPr lvl="0"/>
            <a:r>
              <a:rPr lang="en-US">
                <a:effectLst/>
              </a:rPr>
              <a:t>&lt;click&gt;</a:t>
            </a:r>
          </a:p>
          <a:p>
            <a:pPr lvl="0"/>
            <a:endParaRPr lang="en-US">
              <a:effectLst/>
            </a:endParaRPr>
          </a:p>
          <a:p>
            <a:pPr lvl="0"/>
            <a:r>
              <a:rPr lang="en-US">
                <a:effectLst/>
              </a:rPr>
              <a:t>Language: Process text and learn how to recognize what users want</a:t>
            </a:r>
          </a:p>
          <a:p>
            <a:pPr lvl="0"/>
            <a:r>
              <a:rPr lang="en-US">
                <a:effectLst/>
              </a:rPr>
              <a:t>&lt;click&gt;</a:t>
            </a:r>
          </a:p>
          <a:p>
            <a:pPr lvl="0"/>
            <a:endParaRPr lang="en-US">
              <a:effectLst/>
            </a:endParaRPr>
          </a:p>
          <a:p>
            <a:pPr lvl="0"/>
            <a:r>
              <a:rPr lang="en-US">
                <a:effectLst/>
              </a:rPr>
              <a:t>Knowledge: Tap into rich knowledge amassed from the web, academia, or your own data</a:t>
            </a:r>
          </a:p>
          <a:p>
            <a:pPr lvl="0"/>
            <a:r>
              <a:rPr lang="en-US">
                <a:effectLst/>
              </a:rPr>
              <a:t>&lt;click&gt;</a:t>
            </a:r>
          </a:p>
          <a:p>
            <a:pPr lvl="0"/>
            <a:endParaRPr lang="en-US">
              <a:effectLst/>
            </a:endParaRPr>
          </a:p>
          <a:p>
            <a:pPr lvl="0"/>
            <a:r>
              <a:rPr lang="en-US">
                <a:effectLst/>
              </a:rPr>
              <a:t>Search: Access billions of web pages, images, videos, and news with the power of Bing APIs</a:t>
            </a:r>
          </a:p>
          <a:p>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&lt;click&gt;</a:t>
            </a:r>
          </a:p>
          <a:p>
            <a:endParaRPr lang="en-US" sz="1200"/>
          </a:p>
          <a:p>
            <a:r>
              <a:rPr lang="en-US" sz="1200" b="1"/>
              <a:t>Easy:</a:t>
            </a:r>
            <a:r>
              <a:rPr lang="en-US" sz="1200" b="0"/>
              <a:t> T</a:t>
            </a:r>
            <a:r>
              <a:rPr lang="en-US" sz="1200"/>
              <a:t>he APIs are easy to implement because of the simple REST calls. There’s a common way to implement, and you can get started with all of them for free simply by going to one place, one website, www.microsoft.com/cognitive. </a:t>
            </a:r>
          </a:p>
          <a:p>
            <a:endParaRPr lang="en-US" sz="1200"/>
          </a:p>
          <a:p>
            <a:r>
              <a:rPr lang="en-US" sz="1200" b="1"/>
              <a:t>Flexible:</a:t>
            </a:r>
            <a:r>
              <a:rPr lang="en-US" sz="1200" b="0"/>
              <a:t> </a:t>
            </a:r>
            <a:r>
              <a:rPr lang="en-US" sz="1200"/>
              <a:t>We’ve got a breadth of intelligence and knowledge APIs so developers will be able to find what intelligence feature they need.</a:t>
            </a:r>
            <a:r>
              <a:rPr lang="en-US" sz="1200" baseline="0"/>
              <a:t> A</a:t>
            </a:r>
            <a:r>
              <a:rPr lang="en-US" sz="1200"/>
              <a:t>nd, importantly, they all work on whatever language, framework, or platform developers choose. So, developers can integrate into their apps—iOS, Android, Windows—using their own tools they know and love.</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Tested:</a:t>
            </a:r>
            <a:r>
              <a:rPr lang="en-US" sz="1200" b="1"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lvl="0"/>
            <a:endParaRPr lang="en-US">
              <a:effectLst/>
            </a:endParaRPr>
          </a:p>
          <a:p>
            <a:pPr lvl="0"/>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b="1" baseline="0"/>
              <a:t>Transition:</a:t>
            </a:r>
            <a:r>
              <a:rPr lang="en-US" baseline="0"/>
              <a:t> </a:t>
            </a:r>
            <a:r>
              <a:rPr lang="en-US" b="1" baseline="0"/>
              <a:t>When it comes to real-world applications for Cognitive Services, the sky is the limit! Let’s look at some examples. </a:t>
            </a:r>
          </a:p>
          <a:p>
            <a:r>
              <a:rPr lang="en-US" b="1" baseline="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44667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The new cognitive capabilities in Azure Search enable you to extract and index key information from documents </a:t>
            </a:r>
          </a:p>
          <a:p>
            <a:pPr marL="171450"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With Cognitive Search, users can explore and convert a variety of file types into searchable text </a:t>
            </a: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Common applications include making it easier for people inside the organization to connect (i.e. find people with experience in carbon fiber design).</a:t>
            </a:r>
          </a:p>
          <a:p>
            <a:pPr marL="0" indent="0" rtl="0" fontAlgn="base">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The MET Museum and Real Madrid are levering this also as a way to more deeply engage with customers. In Real’s case, they saw a 30% increase in digital revenues </a:t>
            </a: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9082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12:17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12:17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jpe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Master" Target="../slideMasters/slideMaster16.xml"/><Relationship Id="rId4" Type="http://schemas.openxmlformats.org/officeDocument/2006/relationships/image" Target="../media/image68.jp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xml"/><Relationship Id="rId1" Type="http://schemas.openxmlformats.org/officeDocument/2006/relationships/vmlDrawing" Target="../drawings/vmlDrawing1.vml"/><Relationship Id="rId5" Type="http://schemas.openxmlformats.org/officeDocument/2006/relationships/image" Target="../media/image70.emf"/><Relationship Id="rId4" Type="http://schemas.openxmlformats.org/officeDocument/2006/relationships/oleObject" Target="../embeddings/oleObject1.bin"/></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7.xml"/><Relationship Id="rId1" Type="http://schemas.openxmlformats.org/officeDocument/2006/relationships/vmlDrawing" Target="../drawings/vmlDrawing3.vml"/><Relationship Id="rId5" Type="http://schemas.openxmlformats.org/officeDocument/2006/relationships/image" Target="../media/image70.emf"/><Relationship Id="rId4" Type="http://schemas.openxmlformats.org/officeDocument/2006/relationships/oleObject" Target="../embeddings/oleObject3.bin"/></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8.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4.bin"/></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19.xml"/><Relationship Id="rId4" Type="http://schemas.openxmlformats.org/officeDocument/2006/relationships/image" Target="../media/image17.emf"/></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7.png"/><Relationship Id="rId1" Type="http://schemas.openxmlformats.org/officeDocument/2006/relationships/slideMaster" Target="../slideMasters/slideMaster2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0.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8.png"/><Relationship Id="rId1" Type="http://schemas.openxmlformats.org/officeDocument/2006/relationships/slideMaster" Target="../slideMasters/slideMaster20.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9.png"/><Relationship Id="rId1" Type="http://schemas.openxmlformats.org/officeDocument/2006/relationships/slideMaster" Target="../slideMasters/slideMaster20.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0.jpeg"/><Relationship Id="rId1" Type="http://schemas.openxmlformats.org/officeDocument/2006/relationships/slideMaster" Target="../slideMasters/slideMaster2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20.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0.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20.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Master" Target="../slideMasters/slideMaster20.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20.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20.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2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11/25/2019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0916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112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3915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27941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04286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758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3212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270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0299838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9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31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1691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7529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179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2909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4628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5278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60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84868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754114"/>
            <a:ext cx="3566783" cy="1107996"/>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3862110"/>
            <a:ext cx="3566886" cy="307777"/>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00770CDE-172E-45D4-BCDF-1FAA209E9FF7}"/>
              </a:ext>
            </a:extLst>
          </p:cNvPr>
          <p:cNvSpPr/>
          <p:nvPr userDrawn="1"/>
        </p:nvSpPr>
        <p:spPr bwMode="auto">
          <a:xfrm>
            <a:off x="4470400" y="0"/>
            <a:ext cx="77216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33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22831295-38E2-43D3-85C7-A9D57CD4F95B}"/>
              </a:ext>
            </a:extLst>
          </p:cNvPr>
          <p:cNvSpPr/>
          <p:nvPr userDrawn="1"/>
        </p:nvSpPr>
        <p:spPr bwMode="auto">
          <a:xfrm>
            <a:off x="0" y="1497027"/>
            <a:ext cx="6096000" cy="5360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F595ADF-DF4F-4F26-A1F6-3712265E838B}"/>
              </a:ext>
            </a:extLst>
          </p:cNvPr>
          <p:cNvSpPr/>
          <p:nvPr userDrawn="1"/>
        </p:nvSpPr>
        <p:spPr bwMode="auto">
          <a:xfrm>
            <a:off x="6096000" y="1497027"/>
            <a:ext cx="6096000" cy="5360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FA60A384-D683-4DF3-8AC4-2E67671A6E80}"/>
              </a:ext>
            </a:extLst>
          </p:cNvPr>
          <p:cNvSpPr>
            <a:spLocks noGrp="1"/>
          </p:cNvSpPr>
          <p:nvPr>
            <p:ph type="body" sz="quarter" idx="10"/>
          </p:nvPr>
        </p:nvSpPr>
        <p:spPr>
          <a:xfrm>
            <a:off x="588263" y="1779627"/>
            <a:ext cx="5003333"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116398F-77BA-4A7F-B67F-3EB32F4329E6}"/>
              </a:ext>
            </a:extLst>
          </p:cNvPr>
          <p:cNvSpPr>
            <a:spLocks noGrp="1"/>
          </p:cNvSpPr>
          <p:nvPr>
            <p:ph type="body" sz="quarter" idx="11"/>
          </p:nvPr>
        </p:nvSpPr>
        <p:spPr>
          <a:xfrm>
            <a:off x="6684752" y="1779627"/>
            <a:ext cx="4797425"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19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4" name="Text Placeholder 3">
            <a:extLst>
              <a:ext uri="{FF2B5EF4-FFF2-40B4-BE49-F238E27FC236}">
                <a16:creationId xmlns:a16="http://schemas.microsoft.com/office/drawing/2014/main" id="{0E3AEDCE-C13C-4548-B3B5-380C55C129D0}"/>
              </a:ext>
            </a:extLst>
          </p:cNvPr>
          <p:cNvSpPr>
            <a:spLocks noGrp="1"/>
          </p:cNvSpPr>
          <p:nvPr>
            <p:ph type="body" sz="quarter" idx="11" hasCustomPrompt="1"/>
          </p:nvPr>
        </p:nvSpPr>
        <p:spPr>
          <a:xfrm>
            <a:off x="386237"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6" name="Text Placeholder 3">
            <a:extLst>
              <a:ext uri="{FF2B5EF4-FFF2-40B4-BE49-F238E27FC236}">
                <a16:creationId xmlns:a16="http://schemas.microsoft.com/office/drawing/2014/main" id="{0D8E6610-0F77-4A85-805E-2FFD10099478}"/>
              </a:ext>
            </a:extLst>
          </p:cNvPr>
          <p:cNvSpPr>
            <a:spLocks noGrp="1"/>
          </p:cNvSpPr>
          <p:nvPr>
            <p:ph type="body" sz="quarter" idx="12" hasCustomPrompt="1"/>
          </p:nvPr>
        </p:nvSpPr>
        <p:spPr>
          <a:xfrm>
            <a:off x="4255261"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7" name="Text Placeholder 3">
            <a:extLst>
              <a:ext uri="{FF2B5EF4-FFF2-40B4-BE49-F238E27FC236}">
                <a16:creationId xmlns:a16="http://schemas.microsoft.com/office/drawing/2014/main" id="{67A018D1-EF21-4768-91AC-BBB966027E22}"/>
              </a:ext>
            </a:extLst>
          </p:cNvPr>
          <p:cNvSpPr>
            <a:spLocks noGrp="1"/>
          </p:cNvSpPr>
          <p:nvPr>
            <p:ph type="body" sz="quarter" idx="13" hasCustomPrompt="1"/>
          </p:nvPr>
        </p:nvSpPr>
        <p:spPr>
          <a:xfrm>
            <a:off x="8124285"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9" name="Text Placeholder 8">
            <a:extLst>
              <a:ext uri="{FF2B5EF4-FFF2-40B4-BE49-F238E27FC236}">
                <a16:creationId xmlns:a16="http://schemas.microsoft.com/office/drawing/2014/main" id="{2D69DC25-90F5-4859-BB64-4B6249F6E190}"/>
              </a:ext>
            </a:extLst>
          </p:cNvPr>
          <p:cNvSpPr>
            <a:spLocks noGrp="1"/>
          </p:cNvSpPr>
          <p:nvPr>
            <p:ph type="body" sz="quarter" idx="14"/>
          </p:nvPr>
        </p:nvSpPr>
        <p:spPr>
          <a:xfrm>
            <a:off x="630712"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39B23F6C-5CED-444A-95FA-E1F95F2CA9D6}"/>
              </a:ext>
            </a:extLst>
          </p:cNvPr>
          <p:cNvSpPr>
            <a:spLocks noGrp="1"/>
          </p:cNvSpPr>
          <p:nvPr>
            <p:ph type="body" sz="quarter" idx="15"/>
          </p:nvPr>
        </p:nvSpPr>
        <p:spPr>
          <a:xfrm>
            <a:off x="4499736"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295D3E2A-609D-4DDC-B017-DFFF8C164F83}"/>
              </a:ext>
            </a:extLst>
          </p:cNvPr>
          <p:cNvSpPr>
            <a:spLocks noGrp="1"/>
          </p:cNvSpPr>
          <p:nvPr>
            <p:ph type="body" sz="quarter" idx="16"/>
          </p:nvPr>
        </p:nvSpPr>
        <p:spPr>
          <a:xfrm>
            <a:off x="8368760"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827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56364" y="1159689"/>
            <a:ext cx="5020057" cy="553998"/>
          </a:xfrm>
        </p:spPr>
        <p:txBody>
          <a:bodyPr/>
          <a:lstStyle>
            <a:lvl1pPr algn="ctr">
              <a:defRPr/>
            </a:lvl1pPr>
          </a:lstStyle>
          <a:p>
            <a:r>
              <a:rPr lang="en-US"/>
              <a:t>Click to edit Master title </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78388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19959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78388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319959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32" name="Title 196">
            <a:extLst>
              <a:ext uri="{FF2B5EF4-FFF2-40B4-BE49-F238E27FC236}">
                <a16:creationId xmlns:a16="http://schemas.microsoft.com/office/drawing/2014/main" id="{FEC45BAC-2224-4C97-BC62-A7BCD25698EC}"/>
              </a:ext>
            </a:extLst>
          </p:cNvPr>
          <p:cNvSpPr txBox="1">
            <a:spLocks/>
          </p:cNvSpPr>
          <p:nvPr userDrawn="1"/>
        </p:nvSpPr>
        <p:spPr>
          <a:xfrm>
            <a:off x="1820" y="-10435"/>
            <a:ext cx="12236027" cy="553998"/>
          </a:xfrm>
          <a:prstGeom prst="rect">
            <a:avLst/>
          </a:prstGeom>
          <a:solidFill>
            <a:schemeClr val="accent1"/>
          </a:solidFill>
          <a:ln>
            <a:solidFill>
              <a:schemeClr val="accent1"/>
            </a:solidFill>
          </a:ln>
        </p:spPr>
        <p:txBody>
          <a:bodyPr vert="horz" wrap="square" lIns="0" tIns="91440" rIns="0" bIns="9144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600">
                <a:solidFill>
                  <a:schemeClr val="bg1"/>
                </a:solidFill>
              </a:rPr>
              <a:t>THERE IS NO BETTER TIME TO BE A DATA SELLER</a:t>
            </a:r>
          </a:p>
        </p:txBody>
      </p:sp>
      <p:sp>
        <p:nvSpPr>
          <p:cNvPr id="33" name="Rectangle 32">
            <a:extLst>
              <a:ext uri="{FF2B5EF4-FFF2-40B4-BE49-F238E27FC236}">
                <a16:creationId xmlns:a16="http://schemas.microsoft.com/office/drawing/2014/main" id="{F677E2BD-4742-4EE0-8E36-1D2A3AE3C8C4}"/>
              </a:ext>
            </a:extLst>
          </p:cNvPr>
          <p:cNvSpPr/>
          <p:nvPr userDrawn="1"/>
        </p:nvSpPr>
        <p:spPr bwMode="auto">
          <a:xfrm>
            <a:off x="6119834" y="544749"/>
            <a:ext cx="6096000" cy="63132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57759DE1-0B79-4D5D-B08D-EFF22A7BF69A}"/>
              </a:ext>
            </a:extLst>
          </p:cNvPr>
          <p:cNvSpPr>
            <a:spLocks noGrp="1"/>
          </p:cNvSpPr>
          <p:nvPr>
            <p:ph type="body" sz="quarter" idx="14"/>
          </p:nvPr>
        </p:nvSpPr>
        <p:spPr>
          <a:xfrm>
            <a:off x="6313252" y="1159689"/>
            <a:ext cx="5902582" cy="553998"/>
          </a:xfrm>
        </p:spPr>
        <p:txBody>
          <a:bodyPr/>
          <a:lstStyle>
            <a:lvl1pPr algn="ctr">
              <a:spcBef>
                <a:spcPts val="0"/>
              </a:spcBef>
              <a:defRPr lang="en-US" sz="3600" b="0" kern="1200" cap="none" spc="-50" baseline="0" dirty="0">
                <a:ln w="3175">
                  <a:noFill/>
                </a:ln>
                <a:solidFill>
                  <a:schemeClr val="bg1"/>
                </a:solidFill>
                <a:effectLst/>
                <a:latin typeface="+mj-lt"/>
                <a:ea typeface="+mn-ea"/>
                <a:cs typeface="Segoe UI" pitchFamily="34" charset="0"/>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p:txBody>
      </p:sp>
    </p:spTree>
    <p:extLst>
      <p:ext uri="{BB962C8B-B14F-4D97-AF65-F5344CB8AC3E}">
        <p14:creationId xmlns:p14="http://schemas.microsoft.com/office/powerpoint/2010/main" val="341289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528">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684990"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509852"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6338777"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9163639"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13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34154"/>
            <a:ext cx="12192000" cy="3223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1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33ADC8-443A-47F2-BF0B-71B20962863E}"/>
              </a:ext>
            </a:extLst>
          </p:cNvPr>
          <p:cNvSpPr>
            <a:spLocks noGrp="1"/>
          </p:cNvSpPr>
          <p:nvPr>
            <p:ph type="pic" sz="quarter" idx="15"/>
          </p:nvPr>
        </p:nvSpPr>
        <p:spPr>
          <a:xfrm>
            <a:off x="0" y="0"/>
            <a:ext cx="12192000" cy="4022725"/>
          </a:xfrm>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402141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07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CA0F8A-FB78-425F-928C-E75FC0B44089}"/>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95DBBF-D3BE-46BD-8A5E-A94C9D2BFAC9}"/>
              </a:ext>
            </a:extLst>
          </p:cNvPr>
          <p:cNvSpPr/>
          <p:nvPr userDrawn="1"/>
        </p:nvSpPr>
        <p:spPr bwMode="auto">
          <a:xfrm>
            <a:off x="0" y="3678226"/>
            <a:ext cx="12192000" cy="31797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892117AD-6E42-497A-8BA7-4F60E2C34732}"/>
              </a:ext>
            </a:extLst>
          </p:cNvPr>
          <p:cNvSpPr>
            <a:spLocks noGrp="1"/>
          </p:cNvSpPr>
          <p:nvPr>
            <p:ph type="body" sz="quarter" idx="10"/>
          </p:nvPr>
        </p:nvSpPr>
        <p:spPr>
          <a:xfrm>
            <a:off x="541496" y="978304"/>
            <a:ext cx="11018520" cy="307777"/>
          </a:xfrm>
        </p:spPr>
        <p:txBody>
          <a:bodyPr/>
          <a:lstStyle>
            <a:lvl1pPr marL="0" indent="0" algn="ctr">
              <a:spcBef>
                <a:spcPts val="0"/>
              </a:spcBef>
              <a:buNone/>
              <a:defRPr sz="2000">
                <a:solidFill>
                  <a:schemeClr val="tx1">
                    <a:lumMod val="85000"/>
                    <a:lumOff val="15000"/>
                  </a:schemeClr>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58E79352-3406-479F-8AA5-EEA863AF9917}"/>
              </a:ext>
            </a:extLst>
          </p:cNvPr>
          <p:cNvSpPr>
            <a:spLocks noGrp="1"/>
          </p:cNvSpPr>
          <p:nvPr>
            <p:ph type="body" sz="quarter" idx="11" hasCustomPrompt="1"/>
          </p:nvPr>
        </p:nvSpPr>
        <p:spPr>
          <a:xfrm>
            <a:off x="293687"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765DAF09-0C0B-4343-881F-2088EAC2E32A}"/>
              </a:ext>
            </a:extLst>
          </p:cNvPr>
          <p:cNvSpPr>
            <a:spLocks noGrp="1"/>
          </p:cNvSpPr>
          <p:nvPr>
            <p:ph type="body" sz="quarter" idx="12" hasCustomPrompt="1"/>
          </p:nvPr>
        </p:nvSpPr>
        <p:spPr>
          <a:xfrm>
            <a:off x="262334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BDAE4074-F355-45B4-AE60-3401712E667D}"/>
              </a:ext>
            </a:extLst>
          </p:cNvPr>
          <p:cNvSpPr>
            <a:spLocks noGrp="1"/>
          </p:cNvSpPr>
          <p:nvPr>
            <p:ph type="body" sz="quarter" idx="13" hasCustomPrompt="1"/>
          </p:nvPr>
        </p:nvSpPr>
        <p:spPr>
          <a:xfrm>
            <a:off x="4952999"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77DCE993-1249-46FB-AE07-F956A4C1C766}"/>
              </a:ext>
            </a:extLst>
          </p:cNvPr>
          <p:cNvSpPr>
            <a:spLocks noGrp="1"/>
          </p:cNvSpPr>
          <p:nvPr>
            <p:ph type="body" sz="quarter" idx="14" hasCustomPrompt="1"/>
          </p:nvPr>
        </p:nvSpPr>
        <p:spPr>
          <a:xfrm>
            <a:off x="7282655"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EBBD5CBC-E2C2-4A79-B1B9-0BEEF1D646C2}"/>
              </a:ext>
            </a:extLst>
          </p:cNvPr>
          <p:cNvSpPr>
            <a:spLocks noGrp="1"/>
          </p:cNvSpPr>
          <p:nvPr>
            <p:ph type="body" sz="quarter" idx="15" hasCustomPrompt="1"/>
          </p:nvPr>
        </p:nvSpPr>
        <p:spPr>
          <a:xfrm>
            <a:off x="961231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598E6AB-63FA-4407-A5A5-F6D487C6075E}"/>
              </a:ext>
            </a:extLst>
          </p:cNvPr>
          <p:cNvSpPr>
            <a:spLocks noGrp="1"/>
          </p:cNvSpPr>
          <p:nvPr>
            <p:ph type="title"/>
          </p:nvPr>
        </p:nvSpPr>
        <p:spPr>
          <a:xfrm>
            <a:off x="203200" y="457200"/>
            <a:ext cx="11695113"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2223966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59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57505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7229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569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30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62948"/>
            <a:ext cx="12192000" cy="319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CE9ABB4E-E139-426B-82D8-A439626E23C6}"/>
              </a:ext>
            </a:extLst>
          </p:cNvPr>
          <p:cNvSpPr>
            <a:spLocks noGrp="1"/>
          </p:cNvSpPr>
          <p:nvPr>
            <p:ph type="body" sz="quarter" idx="16"/>
          </p:nvPr>
        </p:nvSpPr>
        <p:spPr>
          <a:xfrm>
            <a:off x="584200"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AFCBE043-4FEA-4124-B3D7-5709AE7C9C97}"/>
              </a:ext>
            </a:extLst>
          </p:cNvPr>
          <p:cNvSpPr>
            <a:spLocks noGrp="1"/>
          </p:cNvSpPr>
          <p:nvPr>
            <p:ph type="body" sz="quarter" idx="17"/>
          </p:nvPr>
        </p:nvSpPr>
        <p:spPr>
          <a:xfrm>
            <a:off x="2836926"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539A47F5-9187-49B7-A5DD-8230EF3FC7C7}"/>
              </a:ext>
            </a:extLst>
          </p:cNvPr>
          <p:cNvSpPr>
            <a:spLocks noGrp="1"/>
          </p:cNvSpPr>
          <p:nvPr>
            <p:ph type="body" sz="quarter" idx="18"/>
          </p:nvPr>
        </p:nvSpPr>
        <p:spPr>
          <a:xfrm>
            <a:off x="5089652"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CADA2F1D-2D36-430D-9CDB-65196DBB03F6}"/>
              </a:ext>
            </a:extLst>
          </p:cNvPr>
          <p:cNvSpPr>
            <a:spLocks noGrp="1"/>
          </p:cNvSpPr>
          <p:nvPr>
            <p:ph type="body" sz="quarter" idx="19"/>
          </p:nvPr>
        </p:nvSpPr>
        <p:spPr>
          <a:xfrm>
            <a:off x="7342378"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E3A1EDDC-7CD9-4F9B-A509-B11879934539}"/>
              </a:ext>
            </a:extLst>
          </p:cNvPr>
          <p:cNvSpPr>
            <a:spLocks noGrp="1"/>
          </p:cNvSpPr>
          <p:nvPr>
            <p:ph type="body" sz="quarter" idx="20"/>
          </p:nvPr>
        </p:nvSpPr>
        <p:spPr>
          <a:xfrm>
            <a:off x="9354058" y="1937123"/>
            <a:ext cx="2469767"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4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19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FCFBA84C-C729-4664-B597-403068919E9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13" name="Rectangle 12">
            <a:extLst>
              <a:ext uri="{FF2B5EF4-FFF2-40B4-BE49-F238E27FC236}">
                <a16:creationId xmlns:a16="http://schemas.microsoft.com/office/drawing/2014/main" id="{30D39558-F952-4D53-AD66-851281C62683}"/>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7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7249434"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6" name="Text Placeholder 5">
            <a:extLst>
              <a:ext uri="{FF2B5EF4-FFF2-40B4-BE49-F238E27FC236}">
                <a16:creationId xmlns:a16="http://schemas.microsoft.com/office/drawing/2014/main" id="{31C4C28C-D4AF-4EA6-95F7-468539C033A1}"/>
              </a:ext>
            </a:extLst>
          </p:cNvPr>
          <p:cNvSpPr>
            <a:spLocks noGrp="1"/>
          </p:cNvSpPr>
          <p:nvPr>
            <p:ph type="body" sz="quarter" idx="11"/>
          </p:nvPr>
        </p:nvSpPr>
        <p:spPr>
          <a:xfrm>
            <a:off x="8818871" y="2767794"/>
            <a:ext cx="3079441" cy="1674305"/>
          </a:xfrm>
        </p:spPr>
        <p:txBody>
          <a:bodyPr/>
          <a:lstStyle>
            <a:lvl1pPr>
              <a:spcBef>
                <a:spcPts val="0"/>
              </a:spcBef>
              <a:spcAft>
                <a:spcPts val="0"/>
              </a:spcAft>
              <a:defRPr cap="all" spc="300" baseline="0">
                <a:solidFill>
                  <a:schemeClr val="accent3"/>
                </a:solidFill>
              </a:defRPr>
            </a:lvl1pPr>
            <a:lvl2pPr>
              <a:spcBef>
                <a:spcPts val="0"/>
              </a:spcBef>
              <a:spcAft>
                <a:spcPts val="600"/>
              </a:spcAft>
              <a:defRPr b="0">
                <a:solidFill>
                  <a:schemeClr val="bg1"/>
                </a:solidFill>
              </a:defRPr>
            </a:lvl2pPr>
            <a:lvl3pPr>
              <a:spcBef>
                <a:spcPts val="600"/>
              </a:spcBef>
              <a:spcAft>
                <a:spcPts val="0"/>
              </a:spcAft>
              <a:defRPr b="1">
                <a:solidFill>
                  <a:schemeClr val="bg1"/>
                </a:solidFill>
              </a:defRPr>
            </a:lvl3pPr>
            <a:lvl4pPr>
              <a:spcBef>
                <a:spcPts val="0"/>
              </a:spcBef>
              <a:spcAft>
                <a:spcPts val="600"/>
              </a:spcAft>
              <a:defRPr>
                <a:solidFill>
                  <a:schemeClr val="bg1"/>
                </a:solidFill>
              </a:defRPr>
            </a:lvl4pPr>
            <a:lvl5pPr>
              <a:defRPr>
                <a:solidFill>
                  <a:schemeClr val="bg1"/>
                </a:solidFill>
              </a:defRPr>
            </a:lvl5pPr>
          </a:lstStyle>
          <a:p>
            <a:pPr lvl="0"/>
            <a:r>
              <a:rPr lang="en-US"/>
              <a:t>Click to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350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2889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376C596-C515-46E9-B9B3-8DFD18C1276E}"/>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0291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968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4" name="Rectangle 3">
            <a:extLst>
              <a:ext uri="{FF2B5EF4-FFF2-40B4-BE49-F238E27FC236}">
                <a16:creationId xmlns:a16="http://schemas.microsoft.com/office/drawing/2014/main" id="{F5F226D7-51FC-43D6-8C26-24C55E549DE9}"/>
              </a:ext>
            </a:extLst>
          </p:cNvPr>
          <p:cNvSpPr/>
          <p:nvPr userDrawn="1"/>
        </p:nvSpPr>
        <p:spPr bwMode="auto">
          <a:xfrm>
            <a:off x="0" y="3742006"/>
            <a:ext cx="12295163" cy="3115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78FACB97-6529-43C5-A157-04209B106637}"/>
              </a:ext>
            </a:extLst>
          </p:cNvPr>
          <p:cNvSpPr>
            <a:spLocks noGrp="1"/>
          </p:cNvSpPr>
          <p:nvPr>
            <p:ph type="pic" sz="quarter" idx="10"/>
          </p:nvPr>
        </p:nvSpPr>
        <p:spPr>
          <a:xfrm>
            <a:off x="0" y="1"/>
            <a:ext cx="12295188" cy="6858000"/>
          </a:xfrm>
        </p:spPr>
        <p:txBody>
          <a:bodyPr/>
          <a:lstStyle/>
          <a:p>
            <a:endParaRPr lang="en-US"/>
          </a:p>
        </p:txBody>
      </p:sp>
    </p:spTree>
    <p:extLst>
      <p:ext uri="{BB962C8B-B14F-4D97-AF65-F5344CB8AC3E}">
        <p14:creationId xmlns:p14="http://schemas.microsoft.com/office/powerpoint/2010/main" val="2783120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nchor="ct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D571711-CE3F-4E90-9266-3E2EE2550BCC}"/>
              </a:ext>
            </a:extLst>
          </p:cNvPr>
          <p:cNvSpPr/>
          <p:nvPr userDrawn="1"/>
        </p:nvSpPr>
        <p:spPr bwMode="auto">
          <a:xfrm>
            <a:off x="5008563" y="0"/>
            <a:ext cx="11732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b="1" i="0" spc="600">
                <a:gradFill>
                  <a:gsLst>
                    <a:gs pos="0">
                      <a:srgbClr val="FFFFFF"/>
                    </a:gs>
                    <a:gs pos="100000">
                      <a:srgbClr val="FFFFFF"/>
                    </a:gs>
                  </a:gsLst>
                  <a:lin ang="5400000" scaled="0"/>
                </a:gradFill>
                <a:ea typeface="Segoe UI" pitchFamily="34" charset="0"/>
                <a:cs typeface="Segoe UI" pitchFamily="34" charset="0"/>
              </a:rPr>
              <a:t>INTRODUCING</a:t>
            </a:r>
          </a:p>
        </p:txBody>
      </p:sp>
    </p:spTree>
    <p:extLst>
      <p:ext uri="{BB962C8B-B14F-4D97-AF65-F5344CB8AC3E}">
        <p14:creationId xmlns:p14="http://schemas.microsoft.com/office/powerpoint/2010/main" val="2749418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EDDA76F-F5AC-44D9-A34B-CEF6746A602E}"/>
              </a:ext>
            </a:extLst>
          </p:cNvPr>
          <p:cNvCxnSpPr/>
          <p:nvPr userDrawn="1"/>
        </p:nvCxnSpPr>
        <p:spPr>
          <a:xfrm>
            <a:off x="293688" y="-107004"/>
            <a:ext cx="0" cy="6965004"/>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95276" y="402729"/>
            <a:ext cx="8775693" cy="923330"/>
          </a:xfrm>
          <a:solidFill>
            <a:schemeClr val="accent1"/>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274320" tIns="46637" rIns="0" bIns="46637" numCol="1" spcCol="0" rtlCol="0" fromWordArt="0" anchor="ctr" anchorCtr="0" forceAA="0" compatLnSpc="1">
            <a:prstTxWarp prst="textNoShape">
              <a:avLst/>
            </a:prstTxWarp>
            <a:noAutofit/>
          </a:bodyPr>
          <a:lstStyle>
            <a:lvl1pPr marL="282575" indent="0" algn="l">
              <a:defRPr lang="en-US" sz="4800" cap="all" spc="300" dirty="0">
                <a:solidFill>
                  <a:schemeClr val="bg1"/>
                </a:solidFill>
              </a:defRPr>
            </a:lvl1pPr>
          </a:lstStyle>
          <a:p>
            <a:pPr marL="0" marR="0" lvl="0" indent="0" defTabSz="932472" fontAlgn="base">
              <a:spcAft>
                <a:spcPct val="0"/>
              </a:spcAft>
              <a:buClrTx/>
              <a:buSzTx/>
              <a:buFontTx/>
              <a:tabLst/>
            </a:pPr>
            <a:r>
              <a:rPr lang="en-US"/>
              <a:t>ANNOUNCING</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817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3657600"/>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2FE609A1-8835-4E7B-BC21-584D6EF7091E}"/>
              </a:ext>
            </a:extLst>
          </p:cNvPr>
          <p:cNvSpPr>
            <a:spLocks noGrp="1"/>
          </p:cNvSpPr>
          <p:nvPr>
            <p:ph type="body" sz="quarter" idx="10"/>
          </p:nvPr>
        </p:nvSpPr>
        <p:spPr>
          <a:xfrm>
            <a:off x="584200" y="1011238"/>
            <a:ext cx="11018838" cy="276999"/>
          </a:xfrm>
        </p:spPr>
        <p:txBody>
          <a:bodyPr/>
          <a:lstStyle>
            <a:lvl1pPr algn="ctr">
              <a:defRPr lang="en-US" sz="18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11755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5792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4709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97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353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770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5955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049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29872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0659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624704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37283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64390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02E6A6-FCC4-4621-A5B5-74D48EDF4302}"/>
              </a:ext>
            </a:extLst>
          </p:cNvPr>
          <p:cNvSpPr/>
          <p:nvPr userDrawn="1"/>
        </p:nvSpPr>
        <p:spPr bwMode="auto">
          <a:xfrm>
            <a:off x="5570806" y="0"/>
            <a:ext cx="662119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9B9C21-76C3-4412-9C5B-4411B14C71C1}"/>
              </a:ext>
            </a:extLst>
          </p:cNvPr>
          <p:cNvSpPr>
            <a:spLocks noGrp="1"/>
          </p:cNvSpPr>
          <p:nvPr>
            <p:ph type="title"/>
          </p:nvPr>
        </p:nvSpPr>
        <p:spPr>
          <a:xfrm>
            <a:off x="588262" y="2000963"/>
            <a:ext cx="4187057" cy="1107996"/>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4AF3BEA2-A3C1-4890-B4AF-968F82A60605}"/>
              </a:ext>
            </a:extLst>
          </p:cNvPr>
          <p:cNvSpPr>
            <a:spLocks noGrp="1"/>
          </p:cNvSpPr>
          <p:nvPr>
            <p:ph type="body" sz="quarter" idx="10"/>
          </p:nvPr>
        </p:nvSpPr>
        <p:spPr>
          <a:xfrm>
            <a:off x="520700" y="3194050"/>
            <a:ext cx="4254620" cy="1406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C27716FD-BADF-4D68-81C2-6EA97A35EBDE}"/>
              </a:ext>
            </a:extLst>
          </p:cNvPr>
          <p:cNvSpPr>
            <a:spLocks noGrp="1"/>
          </p:cNvSpPr>
          <p:nvPr>
            <p:ph type="body" sz="quarter" idx="11"/>
          </p:nvPr>
        </p:nvSpPr>
        <p:spPr>
          <a:xfrm>
            <a:off x="6096000" y="2554915"/>
            <a:ext cx="5763065" cy="1748171"/>
          </a:xfrm>
        </p:spPr>
        <p:txBody>
          <a:bodyPr anchor="ctr"/>
          <a:lstStyle>
            <a:lvl1pPr>
              <a:spcAft>
                <a:spcPts val="600"/>
              </a:spcAft>
              <a:defRPr sz="2400">
                <a:solidFill>
                  <a:schemeClr val="accent3"/>
                </a:solidFill>
              </a:defRPr>
            </a:lvl1pPr>
            <a:lvl2pPr>
              <a:spcAft>
                <a:spcPts val="600"/>
              </a:spcAft>
              <a:defRPr sz="1800">
                <a:solidFill>
                  <a:schemeClr val="bg1"/>
                </a:solidFill>
              </a:defRPr>
            </a:lvl2pPr>
            <a:lvl3pPr>
              <a:spcAft>
                <a:spcPts val="600"/>
              </a:spcAft>
              <a:defRPr sz="1400">
                <a:solidFill>
                  <a:schemeClr val="bg1"/>
                </a:solidFill>
              </a:defRPr>
            </a:lvl3pPr>
            <a:lvl4pPr>
              <a:spcAft>
                <a:spcPts val="600"/>
              </a:spcAft>
              <a:defRPr sz="1200">
                <a:solidFill>
                  <a:schemeClr val="bg1"/>
                </a:solidFill>
              </a:defRPr>
            </a:lvl4pPr>
            <a:lvl5pPr>
              <a:spcAft>
                <a:spcPts val="600"/>
              </a:spcAf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3931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643574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45030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2063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36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825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731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887046" y="672861"/>
            <a:ext cx="10417907" cy="5512278"/>
          </a:xfrm>
        </p:spPr>
        <p:txBody>
          <a:bodyPr/>
          <a:lstStyle>
            <a:lvl1pPr algn="ctr">
              <a:lnSpc>
                <a:spcPct val="90000"/>
              </a:lnSpc>
              <a:defRPr sz="19900">
                <a:solidFill>
                  <a:schemeClr val="accent3"/>
                </a:solidFill>
              </a:defRPr>
            </a:lvl1pPr>
          </a:lstStyle>
          <a:p>
            <a:r>
              <a:rPr lang="en-US"/>
              <a:t>Thank you!</a:t>
            </a:r>
          </a:p>
        </p:txBody>
      </p:sp>
    </p:spTree>
    <p:extLst>
      <p:ext uri="{BB962C8B-B14F-4D97-AF65-F5344CB8AC3E}">
        <p14:creationId xmlns:p14="http://schemas.microsoft.com/office/powerpoint/2010/main" val="339553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3631218" y="2099405"/>
            <a:ext cx="4929563" cy="2659190"/>
          </a:xfrm>
        </p:spPr>
        <p:txBody>
          <a:bodyPr/>
          <a:lstStyle>
            <a:lvl1pPr algn="ctr">
              <a:lnSpc>
                <a:spcPct val="90000"/>
              </a:lnSpc>
              <a:defRPr sz="9600">
                <a:solidFill>
                  <a:schemeClr val="accent3"/>
                </a:solidFill>
              </a:defRPr>
            </a:lvl1pPr>
          </a:lstStyle>
          <a:p>
            <a:r>
              <a:rPr lang="en-US"/>
              <a:t>Thank you!</a:t>
            </a:r>
          </a:p>
        </p:txBody>
      </p:sp>
    </p:spTree>
    <p:extLst>
      <p:ext uri="{BB962C8B-B14F-4D97-AF65-F5344CB8AC3E}">
        <p14:creationId xmlns:p14="http://schemas.microsoft.com/office/powerpoint/2010/main" val="3380053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1741251"/>
            <a:ext cx="11018520" cy="1477328"/>
          </a:xfrm>
        </p:spPr>
        <p:txBody>
          <a:bodyPr/>
          <a:lstStyle>
            <a:lvl1pPr algn="ctr">
              <a:defRPr lang="en-US" sz="9600" b="0" kern="1200" cap="none" spc="-50" baseline="0" dirty="0">
                <a:ln w="3175">
                  <a:noFill/>
                </a:ln>
                <a:solidFill>
                  <a:schemeClr val="accent1"/>
                </a:solidFill>
                <a:effectLst/>
                <a:latin typeface="+mj-lt"/>
                <a:ea typeface="+mn-ea"/>
                <a:cs typeface="Segoe UI" pitchFamily="34" charset="0"/>
              </a:defRPr>
            </a:lvl1pPr>
          </a:lstStyle>
          <a:p>
            <a:r>
              <a:rPr lang="en-US"/>
              <a:t>Click to edit Master</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218579"/>
            <a:ext cx="11025188" cy="1015663"/>
          </a:xfrm>
        </p:spPr>
        <p:txBody>
          <a:bodyPr/>
          <a:lstStyle>
            <a:lvl1pPr algn="ctr">
              <a:defRPr lang="en-US" sz="6600" b="0" kern="1200" cap="none" spc="-50" baseline="0" dirty="0" smtClean="0">
                <a:ln w="3175">
                  <a:noFill/>
                </a:ln>
                <a:solidFill>
                  <a:schemeClr val="accent1"/>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33239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2"/>
      </p:bgRef>
    </p:bg>
    <p:spTree>
      <p:nvGrpSpPr>
        <p:cNvPr id="1" name=""/>
        <p:cNvGrpSpPr/>
        <p:nvPr/>
      </p:nvGrpSpPr>
      <p:grpSpPr>
        <a:xfrm>
          <a:off x="0" y="0"/>
          <a:ext cx="0" cy="0"/>
          <a:chOff x="0" y="0"/>
          <a:chExt cx="0" cy="0"/>
        </a:xfrm>
      </p:grpSpPr>
      <p:pic>
        <p:nvPicPr>
          <p:cNvPr id="7" name="Picture Placeholder 42" descr="A crowd of people&#10;&#10;Description automatically generated">
            <a:extLst>
              <a:ext uri="{FF2B5EF4-FFF2-40B4-BE49-F238E27FC236}">
                <a16:creationId xmlns:a16="http://schemas.microsoft.com/office/drawing/2014/main" id="{F605ADC8-4477-4619-A8FF-D274335B0C02}"/>
              </a:ext>
            </a:extLst>
          </p:cNvPr>
          <p:cNvPicPr>
            <a:picLocks noChangeAspect="1"/>
          </p:cNvPicPr>
          <p:nvPr userDrawn="1"/>
        </p:nvPicPr>
        <p:blipFill>
          <a:blip r:embed="rId2">
            <a:extLst>
              <a:ext uri="{28A0092B-C50C-407E-A947-70E740481C1C}">
                <a14:useLocalDpi xmlns:a14="http://schemas.microsoft.com/office/drawing/2010/main" val="0"/>
              </a:ext>
            </a:extLst>
          </a:blip>
          <a:srcRect t="7855" b="7855"/>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F9422D3-BD8F-4D1B-B894-61A663FB5C68}"/>
              </a:ext>
            </a:extLst>
          </p:cNvPr>
          <p:cNvSpPr>
            <a:spLocks noGrp="1"/>
          </p:cNvSpPr>
          <p:nvPr>
            <p:ph type="pic" sz="quarter" idx="11"/>
          </p:nvPr>
        </p:nvSpPr>
        <p:spPr>
          <a:xfrm>
            <a:off x="0" y="0"/>
            <a:ext cx="12192000" cy="430887"/>
          </a:xfrm>
        </p:spPr>
        <p:txBody>
          <a:bodyPr/>
          <a:lstStyle>
            <a:lvl1pPr>
              <a:defRPr>
                <a:noFill/>
              </a:defRPr>
            </a:lvl1pPr>
          </a:lstStyle>
          <a:p>
            <a:endParaRPr lang="en-US"/>
          </a:p>
        </p:txBody>
      </p:sp>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2597285"/>
            <a:ext cx="4986415" cy="738664"/>
          </a:xfrm>
        </p:spPr>
        <p:txBody>
          <a:bodyPr/>
          <a:lstStyle>
            <a:lvl1pPr algn="l">
              <a:defRPr lang="en-US" sz="4800" b="0" kern="1200" cap="none" spc="-50" baseline="0" dirty="0">
                <a:ln w="3175">
                  <a:noFill/>
                </a:ln>
                <a:solidFill>
                  <a:schemeClr val="accent3"/>
                </a:solidFill>
                <a:effectLst/>
                <a:latin typeface="+mj-lt"/>
                <a:ea typeface="+mn-ea"/>
                <a:cs typeface="Segoe UI" pitchFamily="34" charset="0"/>
              </a:defRPr>
            </a:lvl1pPr>
          </a:lstStyle>
          <a:p>
            <a:r>
              <a:rPr lang="en-US"/>
              <a:t>Click to edit</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346014"/>
            <a:ext cx="4989433" cy="553998"/>
          </a:xfrm>
        </p:spPr>
        <p:txBody>
          <a:bodyPr/>
          <a:lstStyle>
            <a:lvl1pPr algn="l">
              <a:defRPr lang="en-US" sz="3600" b="0" kern="1200" cap="none" spc="-50" baseline="0" dirty="0" smtClean="0">
                <a:ln w="3175">
                  <a:noFill/>
                </a:ln>
                <a:solidFill>
                  <a:schemeClr val="accent3"/>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168307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935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5802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D423A-A2E2-43C4-B4D2-DB2ABA146924}"/>
              </a:ext>
            </a:extLst>
          </p:cNvPr>
          <p:cNvSpPr>
            <a:spLocks noGrp="1"/>
          </p:cNvSpPr>
          <p:nvPr>
            <p:ph type="title"/>
          </p:nvPr>
        </p:nvSpPr>
        <p:spPr>
          <a:xfrm>
            <a:off x="588263" y="2286595"/>
            <a:ext cx="8400094" cy="923330"/>
          </a:xfrm>
        </p:spPr>
        <p:txBody>
          <a:bodyPr/>
          <a:lstStyle>
            <a:lvl1pPr algn="l">
              <a:defRPr sz="6000" cap="all" spc="150" baseline="0">
                <a:solidFill>
                  <a:schemeClr val="accent3"/>
                </a:solidFill>
              </a:defRPr>
            </a:lvl1pPr>
          </a:lstStyle>
          <a:p>
            <a:r>
              <a:rPr lang="en-US"/>
              <a:t>Click to edit</a:t>
            </a:r>
          </a:p>
        </p:txBody>
      </p:sp>
      <p:sp>
        <p:nvSpPr>
          <p:cNvPr id="5" name="Text Placeholder 4">
            <a:extLst>
              <a:ext uri="{FF2B5EF4-FFF2-40B4-BE49-F238E27FC236}">
                <a16:creationId xmlns:a16="http://schemas.microsoft.com/office/drawing/2014/main" id="{BEC0EED9-60BD-45E4-8FE2-6A4354F0CBD4}"/>
              </a:ext>
            </a:extLst>
          </p:cNvPr>
          <p:cNvSpPr>
            <a:spLocks noGrp="1"/>
          </p:cNvSpPr>
          <p:nvPr>
            <p:ph type="body" sz="quarter" idx="10"/>
          </p:nvPr>
        </p:nvSpPr>
        <p:spPr>
          <a:xfrm>
            <a:off x="584199" y="3209925"/>
            <a:ext cx="8400093" cy="700594"/>
          </a:xfrm>
        </p:spPr>
        <p:txBody>
          <a:bodyPr/>
          <a:lstStyle/>
          <a:p>
            <a:pPr lvl="0"/>
            <a:r>
              <a:rPr lang="en-US"/>
              <a:t>Click to edit Master text styles</a:t>
            </a:r>
          </a:p>
        </p:txBody>
      </p:sp>
    </p:spTree>
    <p:extLst>
      <p:ext uri="{BB962C8B-B14F-4D97-AF65-F5344CB8AC3E}">
        <p14:creationId xmlns:p14="http://schemas.microsoft.com/office/powerpoint/2010/main" val="3493287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84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0552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7550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495417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176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86367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311A8823-E91D-4637-8A3F-B9773BDC2A4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3EF211AA-B703-4AD9-BF51-9E594CC12CF7}"/>
              </a:ext>
            </a:extLst>
          </p:cNvPr>
          <p:cNvSpPr>
            <a:spLocks noGrp="1"/>
          </p:cNvSpPr>
          <p:nvPr>
            <p:ph type="body" sz="quarter" idx="10"/>
          </p:nvPr>
        </p:nvSpPr>
        <p:spPr>
          <a:xfrm>
            <a:off x="588962" y="1011238"/>
            <a:ext cx="11521440" cy="307777"/>
          </a:xfrm>
        </p:spPr>
        <p:txBody>
          <a:bodyPr/>
          <a:lstStyle>
            <a:lvl1pPr marL="0" indent="0">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22102238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3">
            <a:extLst>
              <a:ext uri="{FF2B5EF4-FFF2-40B4-BE49-F238E27FC236}">
                <a16:creationId xmlns:a16="http://schemas.microsoft.com/office/drawing/2014/main" id="{67F5CB5E-A06E-4796-A601-21081A5D9C99}"/>
              </a:ext>
            </a:extLst>
          </p:cNvPr>
          <p:cNvSpPr>
            <a:spLocks noGrp="1"/>
          </p:cNvSpPr>
          <p:nvPr>
            <p:ph type="body" sz="quarter" idx="10"/>
          </p:nvPr>
        </p:nvSpPr>
        <p:spPr>
          <a:xfrm>
            <a:off x="588962" y="1011238"/>
            <a:ext cx="11017821"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27667339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6259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6757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2411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7218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577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79631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2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067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1281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636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6421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2388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9956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33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369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78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0776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34518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15466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3256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3141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4707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62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0482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521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900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4319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915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266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214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67250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116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51835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23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35A8-E087-426C-BCE4-DED8074F0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12251-C1D1-475D-8A57-2211DEE249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29D8-794D-4883-8C4C-E48B36FF0C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3D017F-9DA9-4A5B-A016-2791FEABC1C3}"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11/25/2019</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FAD57FFF-BD67-4A81-A546-BAF4B6C8D2F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F610CA30-A1E9-4315-8384-AC67A7BAED6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3D9568B-6C42-40FB-BA7D-BAFC60EE407A}"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7840758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1667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08277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5710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269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824051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45634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250046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1214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37108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1888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07532365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10159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5718258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48373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78566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307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350648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261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56404701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00857822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396405796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95100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884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64466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176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508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8251662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390800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8926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712178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6241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55061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8863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7369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750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868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4269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47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5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721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72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616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0031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898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944506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271485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725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743006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311541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111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5922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215090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9478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176855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27689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1319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1576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16031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0333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93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2737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4247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5029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3082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84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36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276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5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693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5301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2140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0758632"/>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49738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1733518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F64B-B5CE-4882-9ACD-2BF2B6E31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BD16B-D0CA-447E-B1E0-0F62259C8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4289E-65AB-4877-BFC1-8934A90ACCC9}"/>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057EC29D-A17E-4572-9EFA-FAC195882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448A9-7147-4B59-A713-4828F2AC36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672741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C872-19EE-4FE1-819F-74016842F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B31CE-AB0E-4D95-BF83-8451659CC1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34B1D-A5F0-4E8E-BD15-E651A1C3259F}"/>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228342CA-C02C-46E5-BA26-E1B5C904D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A1BED-B453-4C98-9341-3F431D7C1849}"/>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159791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929B-7B54-456D-B57F-8996875CCD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0DB3A-65D4-4AE2-AFD0-5F2E2BEFB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D8526-84D1-4511-B66F-8C5454B84788}"/>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2E81D94F-E725-4E3C-9B42-76836B355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EDC8B-ABB4-4E38-BA8A-00593F76141A}"/>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26442805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7937-AC5B-4ED8-826A-FD2367AA0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AC9D4-87B4-4E79-AC45-21E8DB5A2E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F9DBB-FC69-4802-AF4F-5D647DDF27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A97842-4098-48DB-B489-9E0A44946D8A}"/>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6" name="Footer Placeholder 5">
            <a:extLst>
              <a:ext uri="{FF2B5EF4-FFF2-40B4-BE49-F238E27FC236}">
                <a16:creationId xmlns:a16="http://schemas.microsoft.com/office/drawing/2014/main" id="{115F5200-0B1D-4FFA-91AA-FB902C828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1C479-4E71-4CD8-8A8B-A05EEBE4CC86}"/>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090573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7ADE-C95B-41C8-B060-9C8BDEB079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05F09E-5397-4656-B6B7-15B76DD58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8AB6D-8A7E-4CEF-B543-7A54BAF94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AA74E8-74FA-4D28-B505-2A7995D7AE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86E075-1055-4CAA-9BB9-4FF3AE763A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D63E93-FAAE-480B-A8B0-CF3A22AAC6DD}"/>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8" name="Footer Placeholder 7">
            <a:extLst>
              <a:ext uri="{FF2B5EF4-FFF2-40B4-BE49-F238E27FC236}">
                <a16:creationId xmlns:a16="http://schemas.microsoft.com/office/drawing/2014/main" id="{2C7A1979-FA98-43FA-B199-E4ABBFBC36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17F4C-8D45-4697-BB54-C6AFA4300CC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0167966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6C71-9124-44E1-AF88-A085839FDD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E4062C-4E27-4A8E-975F-C6AEC1BA5061}"/>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4" name="Footer Placeholder 3">
            <a:extLst>
              <a:ext uri="{FF2B5EF4-FFF2-40B4-BE49-F238E27FC236}">
                <a16:creationId xmlns:a16="http://schemas.microsoft.com/office/drawing/2014/main" id="{AF8FCFF5-7386-42AA-9FF2-79746AAC80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4C5F90-0F37-4D31-BA6C-FBE740623A61}"/>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52287680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7C716-5F65-4E66-8F05-97F14C0DD8E7}"/>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3" name="Footer Placeholder 2">
            <a:extLst>
              <a:ext uri="{FF2B5EF4-FFF2-40B4-BE49-F238E27FC236}">
                <a16:creationId xmlns:a16="http://schemas.microsoft.com/office/drawing/2014/main" id="{15000D82-34C6-4ECA-A680-EDBB83DB4A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0FDAA-3576-4A93-AF72-321371562E08}"/>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51843802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30F9-3D48-4B42-B73E-264773A07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3E7CF-9B26-4C87-A57D-AD9F3E89F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6687C2-D0C0-4DE0-AEC0-D54BB188F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CA130-D83F-46D6-8BD2-50A6D6B97710}"/>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6" name="Footer Placeholder 5">
            <a:extLst>
              <a:ext uri="{FF2B5EF4-FFF2-40B4-BE49-F238E27FC236}">
                <a16:creationId xmlns:a16="http://schemas.microsoft.com/office/drawing/2014/main" id="{20DD8827-2D36-4CA5-9748-68FF0BF71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0E08A-8F81-4CC0-9095-EA88472A92AD}"/>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08258352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C57-3C46-4C40-B963-0163F5E51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9D02-BE0D-4D72-A97C-BE6DE1A5C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B8540E-8F09-46DD-AAA2-12C4C76C1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11E95-0C15-4C23-8025-2B513532A3FB}"/>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6" name="Footer Placeholder 5">
            <a:extLst>
              <a:ext uri="{FF2B5EF4-FFF2-40B4-BE49-F238E27FC236}">
                <a16:creationId xmlns:a16="http://schemas.microsoft.com/office/drawing/2014/main" id="{F5C60F97-5F78-43F8-A3F9-E40AEB6F2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D9DEA-BC8A-4338-8025-C9C9255E5B47}"/>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404594038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C498-D0E1-4A6A-B993-8FCD1644B0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C10C3-B162-40D1-9113-C73330B7F0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2841B-A9ED-4856-8C10-E7EA7C37A6BF}"/>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E14D13E8-1A4F-4C3B-99A8-19E1597EF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3B6F5-6187-4086-8B5A-2C025C70090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1545556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A9EC43-52B8-4902-94AC-8F7B887057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9F0B1D-10CF-469E-AAE1-CAD835282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7288F-9583-41EE-A161-BE5FE424056B}"/>
              </a:ext>
            </a:extLst>
          </p:cNvPr>
          <p:cNvSpPr>
            <a:spLocks noGrp="1"/>
          </p:cNvSpPr>
          <p:nvPr>
            <p:ph type="dt" sz="half" idx="10"/>
          </p:nvPr>
        </p:nvSpPr>
        <p:spPr/>
        <p:txBody>
          <a:body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2B312D5A-A0E7-4A91-8B37-FA79382ED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AB43B-5A28-418E-B48D-190B76BBC7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7992074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1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1448668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7784465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9636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20296654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5260177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826881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16093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525795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8721682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50132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8796191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036240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26541081"/>
      </p:ext>
    </p:extLst>
  </p:cSld>
  <p:clrMapOvr>
    <a:masterClrMapping/>
  </p:clrMapOvr>
  <p:transition>
    <p:fade/>
  </p:transition>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48942758"/>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743722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5144547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4190923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638429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85069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5257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9443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136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4018763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2763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3E1FEA-00B9-42A5-8AC5-AADDF74C0E23}"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0406415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3E1FEA-00B9-42A5-8AC5-AADDF74C0E23}" type="datetimeFigureOut">
              <a:rPr lang="en-US" smtClean="0"/>
              <a:t>11/25/2019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3724558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592" imgH="591" progId="TCLayout.ActiveDocument.1">
                  <p:embed/>
                </p:oleObj>
              </mc:Choice>
              <mc:Fallback>
                <p:oleObj name="think-cell Slide" r:id="rId4" imgW="592" imgH="591" progId="TCLayout.ActiveDocument.1">
                  <p:embed/>
                  <p:pic>
                    <p:nvPicPr>
                      <p:cNvPr id="7" name="Object 6"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E1FEA-00B9-42A5-8AC5-AADDF74C0E23}"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74092043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51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89918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62862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0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592" imgH="591" progId="TCLayout.ActiveDocument.1">
                  <p:embed/>
                </p:oleObj>
              </mc:Choice>
              <mc:Fallback>
                <p:oleObj name="think-cell Slide" r:id="rId4" imgW="592" imgH="591"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737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762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499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43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288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503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5441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904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43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1055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578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158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860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2952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57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18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5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606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9041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733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912124"/>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11/25/2019</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402407932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56267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392899110"/>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84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341144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55270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633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29718751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247398"/>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72463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040647"/>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38130"/>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133876"/>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48300"/>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01100"/>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87901"/>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99812"/>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048834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32323424"/>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33666533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219134539"/>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4681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470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704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1633662"/>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0343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2989858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559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1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57986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27664591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101654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7560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80998128"/>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Azure title square ge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282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776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1296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68850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0354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6332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575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073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07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643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362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747121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26580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135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740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5068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5193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109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0023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97154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4566954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8303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97740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33533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919021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477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0711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553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1_Azure 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431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9055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2569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059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4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439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1_Closing logo slide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53991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45191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1448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580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6684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8814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608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97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673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756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1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04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3460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057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223145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9613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527826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33037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672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906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851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70095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4437938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08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5667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02320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9987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3367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36032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070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142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7787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8617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8305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11/25/2019</a:t>
            </a:fld>
            <a:endParaRPr lang="en-US"/>
          </a:p>
        </p:txBody>
      </p:sp>
      <p:sp>
        <p:nvSpPr>
          <p:cNvPr id="5" name="Footer Placeholder 4"/>
          <p:cNvSpPr>
            <a:spLocks noGrp="1"/>
          </p:cNvSpPr>
          <p:nvPr>
            <p:ph type="ftr" sz="quarter" idx="11"/>
          </p:nvPr>
        </p:nvSpPr>
        <p:spPr/>
        <p:txBody>
          <a:bodyPr/>
          <a:lstStyle/>
          <a:p>
            <a:r>
              <a:rPr lang="en-US"/>
              <a:t>MICROSOFT CONFIDENTIAL – NDA ONLY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31500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image" Target="../media/image41.emf"/></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257.xml"/><Relationship Id="rId21" Type="http://schemas.openxmlformats.org/officeDocument/2006/relationships/slideLayout" Target="../slideLayouts/slideLayout252.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63" Type="http://schemas.openxmlformats.org/officeDocument/2006/relationships/slideLayout" Target="../slideLayouts/slideLayout294.xml"/><Relationship Id="rId68" Type="http://schemas.openxmlformats.org/officeDocument/2006/relationships/theme" Target="../theme/theme11.xml"/><Relationship Id="rId7" Type="http://schemas.openxmlformats.org/officeDocument/2006/relationships/slideLayout" Target="../slideLayouts/slideLayout23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3" Type="http://schemas.openxmlformats.org/officeDocument/2006/relationships/slideLayout" Target="../slideLayouts/slideLayout284.xml"/><Relationship Id="rId58" Type="http://schemas.openxmlformats.org/officeDocument/2006/relationships/slideLayout" Target="../slideLayouts/slideLayout289.xml"/><Relationship Id="rId66" Type="http://schemas.openxmlformats.org/officeDocument/2006/relationships/slideLayout" Target="../slideLayouts/slideLayout297.xml"/><Relationship Id="rId5" Type="http://schemas.openxmlformats.org/officeDocument/2006/relationships/slideLayout" Target="../slideLayouts/slideLayout236.xml"/><Relationship Id="rId61" Type="http://schemas.openxmlformats.org/officeDocument/2006/relationships/slideLayout" Target="../slideLayouts/slideLayout292.xml"/><Relationship Id="rId19" Type="http://schemas.openxmlformats.org/officeDocument/2006/relationships/slideLayout" Target="../slideLayouts/slideLayout25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56" Type="http://schemas.openxmlformats.org/officeDocument/2006/relationships/slideLayout" Target="../slideLayouts/slideLayout287.xml"/><Relationship Id="rId64" Type="http://schemas.openxmlformats.org/officeDocument/2006/relationships/slideLayout" Target="../slideLayouts/slideLayout295.xml"/><Relationship Id="rId69" Type="http://schemas.openxmlformats.org/officeDocument/2006/relationships/image" Target="../media/image41.emf"/><Relationship Id="rId8" Type="http://schemas.openxmlformats.org/officeDocument/2006/relationships/slideLayout" Target="../slideLayouts/slideLayout239.xml"/><Relationship Id="rId51" Type="http://schemas.openxmlformats.org/officeDocument/2006/relationships/slideLayout" Target="../slideLayouts/slideLayout282.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59" Type="http://schemas.openxmlformats.org/officeDocument/2006/relationships/slideLayout" Target="../slideLayouts/slideLayout290.xml"/><Relationship Id="rId67" Type="http://schemas.openxmlformats.org/officeDocument/2006/relationships/slideLayout" Target="../slideLayouts/slideLayout298.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54" Type="http://schemas.openxmlformats.org/officeDocument/2006/relationships/slideLayout" Target="../slideLayouts/slideLayout285.xml"/><Relationship Id="rId62" Type="http://schemas.openxmlformats.org/officeDocument/2006/relationships/slideLayout" Target="../slideLayouts/slideLayout29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slideLayout" Target="../slideLayouts/slideLayout280.xml"/><Relationship Id="rId57" Type="http://schemas.openxmlformats.org/officeDocument/2006/relationships/slideLayout" Target="../slideLayouts/slideLayout288.xml"/><Relationship Id="rId10" Type="http://schemas.openxmlformats.org/officeDocument/2006/relationships/slideLayout" Target="../slideLayouts/slideLayout241.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52" Type="http://schemas.openxmlformats.org/officeDocument/2006/relationships/slideLayout" Target="../slideLayouts/slideLayout283.xml"/><Relationship Id="rId60" Type="http://schemas.openxmlformats.org/officeDocument/2006/relationships/slideLayout" Target="../slideLayouts/slideLayout291.xml"/><Relationship Id="rId65" Type="http://schemas.openxmlformats.org/officeDocument/2006/relationships/slideLayout" Target="../slideLayouts/slideLayout296.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9" Type="http://schemas.openxmlformats.org/officeDocument/2006/relationships/slideLayout" Target="../slideLayouts/slideLayout270.xml"/><Relationship Id="rId34" Type="http://schemas.openxmlformats.org/officeDocument/2006/relationships/slideLayout" Target="../slideLayouts/slideLayout265.xml"/><Relationship Id="rId50" Type="http://schemas.openxmlformats.org/officeDocument/2006/relationships/slideLayout" Target="../slideLayouts/slideLayout281.xml"/><Relationship Id="rId55" Type="http://schemas.openxmlformats.org/officeDocument/2006/relationships/slideLayout" Target="../slideLayouts/slideLayout28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image" Target="../media/image41.emf"/><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theme" Target="../theme/theme12.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theme" Target="../theme/theme1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image" Target="../media/image50.png"/></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9" Type="http://schemas.openxmlformats.org/officeDocument/2006/relationships/slideLayout" Target="../slideLayouts/slideLayout400.xml"/><Relationship Id="rId21" Type="http://schemas.openxmlformats.org/officeDocument/2006/relationships/slideLayout" Target="../slideLayouts/slideLayout382.xml"/><Relationship Id="rId34" Type="http://schemas.openxmlformats.org/officeDocument/2006/relationships/slideLayout" Target="../slideLayouts/slideLayout395.xml"/><Relationship Id="rId42" Type="http://schemas.openxmlformats.org/officeDocument/2006/relationships/slideLayout" Target="../slideLayouts/slideLayout403.xml"/><Relationship Id="rId47" Type="http://schemas.openxmlformats.org/officeDocument/2006/relationships/theme" Target="../theme/theme14.xml"/><Relationship Id="rId7" Type="http://schemas.openxmlformats.org/officeDocument/2006/relationships/slideLayout" Target="../slideLayouts/slideLayout36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9" Type="http://schemas.openxmlformats.org/officeDocument/2006/relationships/slideLayout" Target="../slideLayouts/slideLayout390.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slideLayout" Target="../slideLayouts/slideLayout393.xml"/><Relationship Id="rId37" Type="http://schemas.openxmlformats.org/officeDocument/2006/relationships/slideLayout" Target="../slideLayouts/slideLayout398.xml"/><Relationship Id="rId40" Type="http://schemas.openxmlformats.org/officeDocument/2006/relationships/slideLayout" Target="../slideLayouts/slideLayout401.xml"/><Relationship Id="rId45" Type="http://schemas.openxmlformats.org/officeDocument/2006/relationships/slideLayout" Target="../slideLayouts/slideLayout406.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36" Type="http://schemas.openxmlformats.org/officeDocument/2006/relationships/slideLayout" Target="../slideLayouts/slideLayout397.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slideLayout" Target="../slideLayouts/slideLayout392.xml"/><Relationship Id="rId44" Type="http://schemas.openxmlformats.org/officeDocument/2006/relationships/slideLayout" Target="../slideLayouts/slideLayout40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 Id="rId35" Type="http://schemas.openxmlformats.org/officeDocument/2006/relationships/slideLayout" Target="../slideLayouts/slideLayout396.xml"/><Relationship Id="rId43" Type="http://schemas.openxmlformats.org/officeDocument/2006/relationships/slideLayout" Target="../slideLayouts/slideLayout404.xml"/><Relationship Id="rId48" Type="http://schemas.openxmlformats.org/officeDocument/2006/relationships/image" Target="../media/image14.emf"/><Relationship Id="rId8" Type="http://schemas.openxmlformats.org/officeDocument/2006/relationships/slideLayout" Target="../slideLayouts/slideLayout369.xml"/><Relationship Id="rId3" Type="http://schemas.openxmlformats.org/officeDocument/2006/relationships/slideLayout" Target="../slideLayouts/slideLayout364.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33" Type="http://schemas.openxmlformats.org/officeDocument/2006/relationships/slideLayout" Target="../slideLayouts/slideLayout394.xml"/><Relationship Id="rId38" Type="http://schemas.openxmlformats.org/officeDocument/2006/relationships/slideLayout" Target="../slideLayouts/slideLayout399.xml"/><Relationship Id="rId46" Type="http://schemas.openxmlformats.org/officeDocument/2006/relationships/slideLayout" Target="../slideLayouts/slideLayout407.xml"/><Relationship Id="rId20" Type="http://schemas.openxmlformats.org/officeDocument/2006/relationships/slideLayout" Target="../slideLayouts/slideLayout381.xml"/><Relationship Id="rId41" Type="http://schemas.openxmlformats.org/officeDocument/2006/relationships/slideLayout" Target="../slideLayouts/slideLayout40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theme" Target="../theme/theme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image" Target="../media/image61.png"/><Relationship Id="rId3" Type="http://schemas.openxmlformats.org/officeDocument/2006/relationships/slideLayout" Target="../slideLayouts/slideLayout427.xml"/><Relationship Id="rId21" Type="http://schemas.openxmlformats.org/officeDocument/2006/relationships/slideLayout" Target="../slideLayouts/slideLayout445.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image" Target="../media/image1.emf"/><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0" Type="http://schemas.openxmlformats.org/officeDocument/2006/relationships/slideLayout" Target="../slideLayouts/slideLayout444.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theme" Target="../theme/theme16.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 Type="http://schemas.openxmlformats.org/officeDocument/2006/relationships/slideLayout" Target="../slideLayouts/slideLayout450.xml"/><Relationship Id="rId21" Type="http://schemas.openxmlformats.org/officeDocument/2006/relationships/slideLayout" Target="../slideLayouts/slideLayout468.xml"/><Relationship Id="rId34" Type="http://schemas.openxmlformats.org/officeDocument/2006/relationships/image" Target="../media/image14.emf"/><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image" Target="../media/image70.emf"/><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29" Type="http://schemas.openxmlformats.org/officeDocument/2006/relationships/theme" Target="../theme/theme17.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oleObject" Target="../embeddings/oleObject2.bin"/><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tags" Target="../tags/tag16.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vmlDrawing" Target="../drawings/vmlDrawing2.vml"/><Relationship Id="rId8" Type="http://schemas.openxmlformats.org/officeDocument/2006/relationships/slideLayout" Target="../slideLayouts/slideLayout45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18" Type="http://schemas.openxmlformats.org/officeDocument/2006/relationships/slideLayout" Target="../slideLayouts/slideLayout493.xml"/><Relationship Id="rId26" Type="http://schemas.openxmlformats.org/officeDocument/2006/relationships/slideLayout" Target="../slideLayouts/slideLayout501.xml"/><Relationship Id="rId3" Type="http://schemas.openxmlformats.org/officeDocument/2006/relationships/slideLayout" Target="../slideLayouts/slideLayout478.xml"/><Relationship Id="rId21" Type="http://schemas.openxmlformats.org/officeDocument/2006/relationships/slideLayout" Target="../slideLayouts/slideLayout496.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5" Type="http://schemas.openxmlformats.org/officeDocument/2006/relationships/slideLayout" Target="../slideLayouts/slideLayout500.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20" Type="http://schemas.openxmlformats.org/officeDocument/2006/relationships/slideLayout" Target="../slideLayouts/slideLayout495.xml"/><Relationship Id="rId29" Type="http://schemas.openxmlformats.org/officeDocument/2006/relationships/slideLayout" Target="../slideLayouts/slideLayout504.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24" Type="http://schemas.openxmlformats.org/officeDocument/2006/relationships/slideLayout" Target="../slideLayouts/slideLayout499.xml"/><Relationship Id="rId32" Type="http://schemas.openxmlformats.org/officeDocument/2006/relationships/theme" Target="../theme/theme18.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23" Type="http://schemas.openxmlformats.org/officeDocument/2006/relationships/slideLayout" Target="../slideLayouts/slideLayout498.xml"/><Relationship Id="rId28" Type="http://schemas.openxmlformats.org/officeDocument/2006/relationships/slideLayout" Target="../slideLayouts/slideLayout503.xml"/><Relationship Id="rId10" Type="http://schemas.openxmlformats.org/officeDocument/2006/relationships/slideLayout" Target="../slideLayouts/slideLayout485.xml"/><Relationship Id="rId19" Type="http://schemas.openxmlformats.org/officeDocument/2006/relationships/slideLayout" Target="../slideLayouts/slideLayout494.xml"/><Relationship Id="rId31" Type="http://schemas.openxmlformats.org/officeDocument/2006/relationships/slideLayout" Target="../slideLayouts/slideLayout506.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 Id="rId22" Type="http://schemas.openxmlformats.org/officeDocument/2006/relationships/slideLayout" Target="../slideLayouts/slideLayout497.xml"/><Relationship Id="rId27" Type="http://schemas.openxmlformats.org/officeDocument/2006/relationships/slideLayout" Target="../slideLayouts/slideLayout502.xml"/><Relationship Id="rId30" Type="http://schemas.openxmlformats.org/officeDocument/2006/relationships/slideLayout" Target="../slideLayouts/slideLayout50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519.xml"/><Relationship Id="rId18" Type="http://schemas.openxmlformats.org/officeDocument/2006/relationships/slideLayout" Target="../slideLayouts/slideLayout524.xml"/><Relationship Id="rId26" Type="http://schemas.openxmlformats.org/officeDocument/2006/relationships/slideLayout" Target="../slideLayouts/slideLayout532.xml"/><Relationship Id="rId39" Type="http://schemas.openxmlformats.org/officeDocument/2006/relationships/image" Target="../media/image41.emf"/><Relationship Id="rId21" Type="http://schemas.openxmlformats.org/officeDocument/2006/relationships/slideLayout" Target="../slideLayouts/slideLayout527.xml"/><Relationship Id="rId34" Type="http://schemas.openxmlformats.org/officeDocument/2006/relationships/slideLayout" Target="../slideLayouts/slideLayout540.xml"/><Relationship Id="rId7" Type="http://schemas.openxmlformats.org/officeDocument/2006/relationships/slideLayout" Target="../slideLayouts/slideLayout513.xml"/><Relationship Id="rId12" Type="http://schemas.openxmlformats.org/officeDocument/2006/relationships/slideLayout" Target="../slideLayouts/slideLayout518.xml"/><Relationship Id="rId17" Type="http://schemas.openxmlformats.org/officeDocument/2006/relationships/slideLayout" Target="../slideLayouts/slideLayout523.xml"/><Relationship Id="rId25" Type="http://schemas.openxmlformats.org/officeDocument/2006/relationships/slideLayout" Target="../slideLayouts/slideLayout531.xml"/><Relationship Id="rId33" Type="http://schemas.openxmlformats.org/officeDocument/2006/relationships/slideLayout" Target="../slideLayouts/slideLayout539.xml"/><Relationship Id="rId38" Type="http://schemas.openxmlformats.org/officeDocument/2006/relationships/theme" Target="../theme/theme19.xml"/><Relationship Id="rId2" Type="http://schemas.openxmlformats.org/officeDocument/2006/relationships/slideLayout" Target="../slideLayouts/slideLayout508.xml"/><Relationship Id="rId16" Type="http://schemas.openxmlformats.org/officeDocument/2006/relationships/slideLayout" Target="../slideLayouts/slideLayout522.xml"/><Relationship Id="rId20" Type="http://schemas.openxmlformats.org/officeDocument/2006/relationships/slideLayout" Target="../slideLayouts/slideLayout526.xml"/><Relationship Id="rId29" Type="http://schemas.openxmlformats.org/officeDocument/2006/relationships/slideLayout" Target="../slideLayouts/slideLayout535.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24" Type="http://schemas.openxmlformats.org/officeDocument/2006/relationships/slideLayout" Target="../slideLayouts/slideLayout530.xml"/><Relationship Id="rId32" Type="http://schemas.openxmlformats.org/officeDocument/2006/relationships/slideLayout" Target="../slideLayouts/slideLayout538.xml"/><Relationship Id="rId37" Type="http://schemas.openxmlformats.org/officeDocument/2006/relationships/slideLayout" Target="../slideLayouts/slideLayout543.xml"/><Relationship Id="rId5" Type="http://schemas.openxmlformats.org/officeDocument/2006/relationships/slideLayout" Target="../slideLayouts/slideLayout511.xml"/><Relationship Id="rId15" Type="http://schemas.openxmlformats.org/officeDocument/2006/relationships/slideLayout" Target="../slideLayouts/slideLayout521.xml"/><Relationship Id="rId23" Type="http://schemas.openxmlformats.org/officeDocument/2006/relationships/slideLayout" Target="../slideLayouts/slideLayout529.xml"/><Relationship Id="rId28" Type="http://schemas.openxmlformats.org/officeDocument/2006/relationships/slideLayout" Target="../slideLayouts/slideLayout534.xml"/><Relationship Id="rId36" Type="http://schemas.openxmlformats.org/officeDocument/2006/relationships/slideLayout" Target="../slideLayouts/slideLayout542.xml"/><Relationship Id="rId10" Type="http://schemas.openxmlformats.org/officeDocument/2006/relationships/slideLayout" Target="../slideLayouts/slideLayout516.xml"/><Relationship Id="rId19" Type="http://schemas.openxmlformats.org/officeDocument/2006/relationships/slideLayout" Target="../slideLayouts/slideLayout525.xml"/><Relationship Id="rId31" Type="http://schemas.openxmlformats.org/officeDocument/2006/relationships/slideLayout" Target="../slideLayouts/slideLayout537.xml"/><Relationship Id="rId4" Type="http://schemas.openxmlformats.org/officeDocument/2006/relationships/slideLayout" Target="../slideLayouts/slideLayout510.xml"/><Relationship Id="rId9" Type="http://schemas.openxmlformats.org/officeDocument/2006/relationships/slideLayout" Target="../slideLayouts/slideLayout515.xml"/><Relationship Id="rId14" Type="http://schemas.openxmlformats.org/officeDocument/2006/relationships/slideLayout" Target="../slideLayouts/slideLayout520.xml"/><Relationship Id="rId22" Type="http://schemas.openxmlformats.org/officeDocument/2006/relationships/slideLayout" Target="../slideLayouts/slideLayout528.xml"/><Relationship Id="rId27" Type="http://schemas.openxmlformats.org/officeDocument/2006/relationships/slideLayout" Target="../slideLayouts/slideLayout533.xml"/><Relationship Id="rId30" Type="http://schemas.openxmlformats.org/officeDocument/2006/relationships/slideLayout" Target="../slideLayouts/slideLayout536.xml"/><Relationship Id="rId35" Type="http://schemas.openxmlformats.org/officeDocument/2006/relationships/slideLayout" Target="../slideLayouts/slideLayout541.xml"/><Relationship Id="rId8" Type="http://schemas.openxmlformats.org/officeDocument/2006/relationships/slideLayout" Target="../slideLayouts/slideLayout514.xml"/><Relationship Id="rId3" Type="http://schemas.openxmlformats.org/officeDocument/2006/relationships/slideLayout" Target="../slideLayouts/slideLayout50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4.png"/><Relationship Id="rId8" Type="http://schemas.openxmlformats.org/officeDocument/2006/relationships/slideLayout" Target="../slideLayouts/slideLayout23.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image" Target="../media/image41.emf"/><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theme" Target="../theme/theme20.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8" Type="http://schemas.openxmlformats.org/officeDocument/2006/relationships/slideLayout" Target="../slideLayouts/slideLayout5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14.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4.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4.em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1.emf"/><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1.emf"/><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8.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458842567"/>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986488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 id="2147483972" r:id="rId47"/>
    <p:sldLayoutId id="2147483973" r:id="rId48"/>
    <p:sldLayoutId id="2147483974" r:id="rId49"/>
    <p:sldLayoutId id="2147483975" r:id="rId50"/>
    <p:sldLayoutId id="2147483976" r:id="rId51"/>
    <p:sldLayoutId id="2147483977" r:id="rId52"/>
    <p:sldLayoutId id="2147483978" r:id="rId53"/>
    <p:sldLayoutId id="2147483979" r:id="rId54"/>
    <p:sldLayoutId id="2147483980" r:id="rId55"/>
    <p:sldLayoutId id="2147483981" r:id="rId56"/>
    <p:sldLayoutId id="2147483982" r:id="rId57"/>
    <p:sldLayoutId id="2147483983" r:id="rId58"/>
    <p:sldLayoutId id="2147483984" r:id="rId59"/>
    <p:sldLayoutId id="2147483985" r:id="rId60"/>
    <p:sldLayoutId id="2147483986" r:id="rId61"/>
    <p:sldLayoutId id="2147483987" r:id="rId62"/>
    <p:sldLayoutId id="2147483988" r:id="rId63"/>
    <p:sldLayoutId id="2147483989" r:id="rId64"/>
    <p:sldLayoutId id="2147483990" r:id="rId65"/>
    <p:sldLayoutId id="2147483991" r:id="rId66"/>
    <p:sldLayoutId id="2147483992" r:id="rId67"/>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469383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1276925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54314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65646-6BD9-44E7-B268-D75D1AEC9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BE963C-D402-484F-8CFB-BC670806F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F5380-B483-4862-8B18-C82A7F5BF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97619-28D4-41DF-9CC0-47288DBFA70B}" type="datetimeFigureOut">
              <a:rPr lang="en-US" smtClean="0"/>
              <a:t>11/25/2019</a:t>
            </a:fld>
            <a:endParaRPr lang="en-US"/>
          </a:p>
        </p:txBody>
      </p:sp>
      <p:sp>
        <p:nvSpPr>
          <p:cNvPr id="5" name="Footer Placeholder 4">
            <a:extLst>
              <a:ext uri="{FF2B5EF4-FFF2-40B4-BE49-F238E27FC236}">
                <a16:creationId xmlns:a16="http://schemas.microsoft.com/office/drawing/2014/main" id="{F7374EB8-16DB-4525-B59D-075C08CB32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EB3CEA-5DBA-4ADA-8CD6-47F681250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FF90B6-2606-4D8F-AC5A-7D7970C8ABC5}" type="slidenum">
              <a:rPr lang="en-US" smtClean="0"/>
              <a:t>‹#›</a:t>
            </a:fld>
            <a:endParaRPr lang="en-US"/>
          </a:p>
        </p:txBody>
      </p:sp>
    </p:spTree>
    <p:extLst>
      <p:ext uri="{BB962C8B-B14F-4D97-AF65-F5344CB8AC3E}">
        <p14:creationId xmlns:p14="http://schemas.microsoft.com/office/powerpoint/2010/main" val="2019307060"/>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104472283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3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32" imgW="592" imgH="591" progId="TCLayout.ActiveDocument.1">
                  <p:embed/>
                </p:oleObj>
              </mc:Choice>
              <mc:Fallback>
                <p:oleObj name="think-cell Slide" r:id="rId32" imgW="592" imgH="591" progId="TCLayout.ActiveDocument.1">
                  <p:embed/>
                  <p:pic>
                    <p:nvPicPr>
                      <p:cNvPr id="6" name="Object 5" hidden="1"/>
                      <p:cNvPicPr/>
                      <p:nvPr/>
                    </p:nvPicPr>
                    <p:blipFill>
                      <a:blip r:embed="rId3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984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7916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6689861"/>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4058"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8035354"/>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4.xml"/><Relationship Id="rId1" Type="http://schemas.openxmlformats.org/officeDocument/2006/relationships/tags" Target="../tags/tag50.xml"/></Relationships>
</file>

<file path=ppt/slides/_rels/slide105.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3.png"/><Relationship Id="rId2" Type="http://schemas.openxmlformats.org/officeDocument/2006/relationships/slideLayout" Target="../slideLayouts/slideLayout25.xml"/><Relationship Id="rId1" Type="http://schemas.openxmlformats.org/officeDocument/2006/relationships/tags" Target="../tags/tag2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93.png"/><Relationship Id="rId2" Type="http://schemas.openxmlformats.org/officeDocument/2006/relationships/slideLayout" Target="../slideLayouts/slideLayout25.xml"/><Relationship Id="rId1" Type="http://schemas.openxmlformats.org/officeDocument/2006/relationships/tags" Target="../tags/tag2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9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azure.microsoft.com/en-us/solutions/architecture/" TargetMode="Externa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344.xml"/><Relationship Id="rId4" Type="http://schemas.openxmlformats.org/officeDocument/2006/relationships/image" Target="../media/image99.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49.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jpg"/><Relationship Id="rId18" Type="http://schemas.openxmlformats.org/officeDocument/2006/relationships/image" Target="../media/image127.jpeg"/><Relationship Id="rId3" Type="http://schemas.openxmlformats.org/officeDocument/2006/relationships/image" Target="../media/image112.emf"/><Relationship Id="rId7" Type="http://schemas.openxmlformats.org/officeDocument/2006/relationships/image" Target="../media/image116.svg"/><Relationship Id="rId12" Type="http://schemas.openxmlformats.org/officeDocument/2006/relationships/image" Target="../media/image121.jpeg"/><Relationship Id="rId17" Type="http://schemas.openxmlformats.org/officeDocument/2006/relationships/image" Target="../media/image126.jpeg"/><Relationship Id="rId2" Type="http://schemas.openxmlformats.org/officeDocument/2006/relationships/image" Target="../media/image111.png"/><Relationship Id="rId16" Type="http://schemas.openxmlformats.org/officeDocument/2006/relationships/image" Target="../media/image125.jpeg"/><Relationship Id="rId1" Type="http://schemas.openxmlformats.org/officeDocument/2006/relationships/slideLayout" Target="../slideLayouts/slideLayout118.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svg"/><Relationship Id="rId15" Type="http://schemas.openxmlformats.org/officeDocument/2006/relationships/image" Target="../media/image124.jpeg"/><Relationship Id="rId10" Type="http://schemas.openxmlformats.org/officeDocument/2006/relationships/image" Target="../media/image119.jpeg"/><Relationship Id="rId19" Type="http://schemas.openxmlformats.org/officeDocument/2006/relationships/image" Target="../media/image128.jpeg"/><Relationship Id="rId4" Type="http://schemas.openxmlformats.org/officeDocument/2006/relationships/image" Target="../media/image113.png"/><Relationship Id="rId9" Type="http://schemas.openxmlformats.org/officeDocument/2006/relationships/image" Target="../media/image118.jpeg"/><Relationship Id="rId14" Type="http://schemas.openxmlformats.org/officeDocument/2006/relationships/image" Target="../media/image123.jpeg"/></Relationships>
</file>

<file path=ppt/slides/_rels/slide31.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305.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516.xml"/><Relationship Id="rId4" Type="http://schemas.openxmlformats.org/officeDocument/2006/relationships/image" Target="../media/image1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39.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hyperlink" Target="https://www.sqlchick.com/entries/2019/1/20/faqs-about-organizing-a-data-lake" TargetMode="External"/><Relationship Id="rId2" Type="http://schemas.openxmlformats.org/officeDocument/2006/relationships/image" Target="../media/image142.jpe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48.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svg"/><Relationship Id="rId2" Type="http://schemas.openxmlformats.org/officeDocument/2006/relationships/notesSlide" Target="../notesSlides/notesSlide30.xml"/><Relationship Id="rId16" Type="http://schemas.openxmlformats.org/officeDocument/2006/relationships/image" Target="../media/image156.svg"/><Relationship Id="rId1" Type="http://schemas.openxmlformats.org/officeDocument/2006/relationships/slideLayout" Target="../slideLayouts/slideLayout553.xml"/><Relationship Id="rId6" Type="http://schemas.openxmlformats.org/officeDocument/2006/relationships/image" Target="../media/image146.sv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svg"/><Relationship Id="rId4" Type="http://schemas.openxmlformats.org/officeDocument/2006/relationships/image" Target="../media/image144.svg"/><Relationship Id="rId9" Type="http://schemas.openxmlformats.org/officeDocument/2006/relationships/image" Target="../media/image149.png"/><Relationship Id="rId14" Type="http://schemas.openxmlformats.org/officeDocument/2006/relationships/image" Target="../media/image154.svg"/></Relationships>
</file>

<file path=ppt/slides/_rels/slide49.xml.rels><?xml version="1.0" encoding="UTF-8" standalone="yes"?>
<Relationships xmlns="http://schemas.openxmlformats.org/package/2006/relationships"><Relationship Id="rId3" Type="http://schemas.openxmlformats.org/officeDocument/2006/relationships/image" Target="../media/image156.svg"/><Relationship Id="rId7" Type="http://schemas.openxmlformats.org/officeDocument/2006/relationships/image" Target="../media/image158.svg"/><Relationship Id="rId2" Type="http://schemas.openxmlformats.org/officeDocument/2006/relationships/image" Target="../media/image155.png"/><Relationship Id="rId1" Type="http://schemas.openxmlformats.org/officeDocument/2006/relationships/slideLayout" Target="../slideLayouts/slideLayout23.xml"/><Relationship Id="rId6" Type="http://schemas.openxmlformats.org/officeDocument/2006/relationships/image" Target="../media/image157.png"/><Relationship Id="rId5" Type="http://schemas.openxmlformats.org/officeDocument/2006/relationships/image" Target="../media/image150.svg"/><Relationship Id="rId4" Type="http://schemas.openxmlformats.org/officeDocument/2006/relationships/image" Target="../media/image149.png"/></Relationships>
</file>

<file path=ppt/slides/_rels/slide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51.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3.xml"/><Relationship Id="rId1" Type="http://schemas.openxmlformats.org/officeDocument/2006/relationships/tags" Target="../tags/tag3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3.xml"/><Relationship Id="rId4" Type="http://schemas.openxmlformats.org/officeDocument/2006/relationships/image" Target="../media/image163.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66.png"/></Relationships>
</file>

<file path=ppt/slides/_rels/slide6.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svg"/><Relationship Id="rId18" Type="http://schemas.openxmlformats.org/officeDocument/2006/relationships/image" Target="../media/image184.png"/><Relationship Id="rId26" Type="http://schemas.openxmlformats.org/officeDocument/2006/relationships/image" Target="../media/image192.png"/><Relationship Id="rId3" Type="http://schemas.openxmlformats.org/officeDocument/2006/relationships/image" Target="../media/image169.emf"/><Relationship Id="rId21" Type="http://schemas.openxmlformats.org/officeDocument/2006/relationships/image" Target="../media/image187.png"/><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image" Target="../media/image183.svg"/><Relationship Id="rId25" Type="http://schemas.openxmlformats.org/officeDocument/2006/relationships/image" Target="../media/image191.png"/><Relationship Id="rId2" Type="http://schemas.openxmlformats.org/officeDocument/2006/relationships/image" Target="../media/image168.png"/><Relationship Id="rId16" Type="http://schemas.openxmlformats.org/officeDocument/2006/relationships/image" Target="../media/image182.png"/><Relationship Id="rId20" Type="http://schemas.openxmlformats.org/officeDocument/2006/relationships/image" Target="../media/image186.png"/><Relationship Id="rId1" Type="http://schemas.openxmlformats.org/officeDocument/2006/relationships/slideLayout" Target="../slideLayouts/slideLayout25.xml"/><Relationship Id="rId6" Type="http://schemas.openxmlformats.org/officeDocument/2006/relationships/image" Target="../media/image172.png"/><Relationship Id="rId11" Type="http://schemas.openxmlformats.org/officeDocument/2006/relationships/image" Target="../media/image177.png"/><Relationship Id="rId24" Type="http://schemas.openxmlformats.org/officeDocument/2006/relationships/image" Target="../media/image190.png"/><Relationship Id="rId5" Type="http://schemas.openxmlformats.org/officeDocument/2006/relationships/image" Target="../media/image171.png"/><Relationship Id="rId15" Type="http://schemas.openxmlformats.org/officeDocument/2006/relationships/image" Target="../media/image181.svg"/><Relationship Id="rId23" Type="http://schemas.openxmlformats.org/officeDocument/2006/relationships/image" Target="../media/image189.png"/><Relationship Id="rId10" Type="http://schemas.openxmlformats.org/officeDocument/2006/relationships/image" Target="../media/image176.png"/><Relationship Id="rId19" Type="http://schemas.openxmlformats.org/officeDocument/2006/relationships/image" Target="../media/image185.svg"/><Relationship Id="rId4" Type="http://schemas.openxmlformats.org/officeDocument/2006/relationships/image" Target="../media/image170.png"/><Relationship Id="rId9" Type="http://schemas.openxmlformats.org/officeDocument/2006/relationships/image" Target="../media/image175.png"/><Relationship Id="rId14" Type="http://schemas.openxmlformats.org/officeDocument/2006/relationships/image" Target="../media/image180.png"/><Relationship Id="rId22" Type="http://schemas.openxmlformats.org/officeDocument/2006/relationships/image" Target="../media/image1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65.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68.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4.xml"/><Relationship Id="rId1" Type="http://schemas.openxmlformats.org/officeDocument/2006/relationships/tags" Target="../tags/tag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3.xml"/></Relationships>
</file>

<file path=ppt/slides/_rels/slide72.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40.xml"/><Relationship Id="rId1" Type="http://schemas.openxmlformats.org/officeDocument/2006/relationships/slideLayout" Target="../slideLayouts/slideLayout378.xml"/><Relationship Id="rId6" Type="http://schemas.openxmlformats.org/officeDocument/2006/relationships/image" Target="../media/image201.png"/><Relationship Id="rId5" Type="http://schemas.openxmlformats.org/officeDocument/2006/relationships/image" Target="../media/image200.emf"/><Relationship Id="rId10" Type="http://schemas.openxmlformats.org/officeDocument/2006/relationships/image" Target="../media/image205.png"/><Relationship Id="rId4" Type="http://schemas.openxmlformats.org/officeDocument/2006/relationships/image" Target="../media/image199.svg"/><Relationship Id="rId9" Type="http://schemas.openxmlformats.org/officeDocument/2006/relationships/image" Target="../media/image20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1.xml"/></Relationships>
</file>

<file path=ppt/slides/_rels/slide74.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notesSlide" Target="../notesSlides/notesSlide42.xml"/><Relationship Id="rId1" Type="http://schemas.openxmlformats.org/officeDocument/2006/relationships/slideLayout" Target="../slideLayouts/slideLayout454.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7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3.xml"/><Relationship Id="rId1" Type="http://schemas.openxmlformats.org/officeDocument/2006/relationships/slideLayout" Target="../slideLayouts/slideLayout413.xml"/><Relationship Id="rId6" Type="http://schemas.openxmlformats.org/officeDocument/2006/relationships/image" Target="../media/image214.png"/><Relationship Id="rId5" Type="http://schemas.openxmlformats.org/officeDocument/2006/relationships/image" Target="../media/image213.jpeg"/><Relationship Id="rId4" Type="http://schemas.openxmlformats.org/officeDocument/2006/relationships/image" Target="../media/image212.sv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7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svg"/><Relationship Id="rId2" Type="http://schemas.openxmlformats.org/officeDocument/2006/relationships/notesSlide" Target="../notesSlides/notesSlide45.xml"/><Relationship Id="rId1" Type="http://schemas.openxmlformats.org/officeDocument/2006/relationships/slideLayout" Target="../slideLayouts/slideLayout506.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81.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3.xml"/><Relationship Id="rId1" Type="http://schemas.openxmlformats.org/officeDocument/2006/relationships/tags" Target="../tags/tag4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4.xml"/><Relationship Id="rId1" Type="http://schemas.openxmlformats.org/officeDocument/2006/relationships/tags" Target="../tags/tag47.xml"/></Relationships>
</file>

<file path=ppt/slides/_rels/slide8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image" Target="../media/image224.png"/><Relationship Id="rId1" Type="http://schemas.openxmlformats.org/officeDocument/2006/relationships/slideLayout" Target="../slideLayouts/slideLayout23.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8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slideLayout" Target="../slideLayouts/slideLayout25.xml"/><Relationship Id="rId4" Type="http://schemas.openxmlformats.org/officeDocument/2006/relationships/image" Target="../media/image23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2.xml"/></Relationships>
</file>

<file path=ppt/slides/_rels/slide9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4.xml"/><Relationship Id="rId1" Type="http://schemas.openxmlformats.org/officeDocument/2006/relationships/tags" Target="../tags/tag48.xml"/></Relationships>
</file>

<file path=ppt/slides/_rels/slide9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xml"/><Relationship Id="rId1" Type="http://schemas.openxmlformats.org/officeDocument/2006/relationships/tags" Target="../tags/tag49.xml"/></Relationships>
</file>

<file path=ppt/slides/_rels/slide9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5.xml"/><Relationship Id="rId4" Type="http://schemas.openxmlformats.org/officeDocument/2006/relationships/image" Target="../media/image2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&lt;your name&gt;</a:t>
            </a:r>
          </a:p>
          <a:p>
            <a:pPr lvl="0"/>
            <a:r>
              <a:rPr lang="en-US" dirty="0"/>
              <a:t>&lt;your role&gt;</a:t>
            </a:r>
          </a:p>
          <a:p>
            <a:pPr lvl="0"/>
            <a:r>
              <a:rPr lang="en-US" i="1" dirty="0"/>
              <a:t>&lt;your email&gt;</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Ingest and </a:t>
            </a:r>
            <a:r>
              <a:rPr lang="en-US" dirty="0" err="1"/>
              <a:t>Analyse</a:t>
            </a:r>
            <a:r>
              <a:rPr lang="en-US" dirty="0"/>
              <a:t> real-time data with Event Hubs and Stream Analytics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FCC9FFAA-0FEF-42B5-8398-8E0D45DE3302}"/>
              </a:ext>
            </a:extLst>
          </p:cNvPr>
          <p:cNvPicPr>
            <a:picLocks noChangeAspect="1"/>
          </p:cNvPicPr>
          <p:nvPr/>
        </p:nvPicPr>
        <p:blipFill>
          <a:blip r:embed="rId2"/>
          <a:stretch>
            <a:fillRect/>
          </a:stretch>
        </p:blipFill>
        <p:spPr>
          <a:xfrm>
            <a:off x="1898837" y="1211429"/>
            <a:ext cx="8391211" cy="5539792"/>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B786CCD0-5FFD-43A2-A667-BC8B77EE6470}"/>
              </a:ext>
            </a:extLst>
          </p:cNvPr>
          <p:cNvPicPr>
            <a:picLocks noChangeAspect="1"/>
          </p:cNvPicPr>
          <p:nvPr/>
        </p:nvPicPr>
        <p:blipFill>
          <a:blip r:embed="rId2"/>
          <a:stretch>
            <a:fillRect/>
          </a:stretch>
        </p:blipFill>
        <p:spPr>
          <a:xfrm>
            <a:off x="1114522" y="825343"/>
            <a:ext cx="9959841" cy="5207314"/>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2"/>
              </a:rPr>
              <a:t>https://azure.microsoft.com/en-us/solutions/architecture/</a:t>
            </a:r>
            <a:endParaRPr lang="en-AU" dirty="0"/>
          </a:p>
        </p:txBody>
      </p:sp>
      <p:pic>
        <p:nvPicPr>
          <p:cNvPr id="6" name="Picture 5">
            <a:extLst>
              <a:ext uri="{FF2B5EF4-FFF2-40B4-BE49-F238E27FC236}">
                <a16:creationId xmlns:a16="http://schemas.microsoft.com/office/drawing/2014/main" id="{5ACB2BF6-C372-410F-9762-E3F8D9B77CB9}"/>
              </a:ext>
            </a:extLst>
          </p:cNvPr>
          <p:cNvPicPr>
            <a:picLocks noChangeAspect="1"/>
          </p:cNvPicPr>
          <p:nvPr/>
        </p:nvPicPr>
        <p:blipFill>
          <a:blip r:embed="rId3"/>
          <a:stretch>
            <a:fillRect/>
          </a:stretch>
        </p:blipFill>
        <p:spPr>
          <a:xfrm>
            <a:off x="1572214" y="1679159"/>
            <a:ext cx="9047571" cy="4641669"/>
          </a:xfrm>
          <a:prstGeom prst="rect">
            <a:avLst/>
          </a:prstGeom>
        </p:spPr>
      </p:pic>
    </p:spTree>
    <p:extLst>
      <p:ext uri="{BB962C8B-B14F-4D97-AF65-F5344CB8AC3E}">
        <p14:creationId xmlns:p14="http://schemas.microsoft.com/office/powerpoint/2010/main" val="3840739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an Operational Database</a:t>
            </a:r>
          </a:p>
          <a:p>
            <a:r>
              <a:rPr lang="en-US" b="0" dirty="0"/>
              <a:t>Different workload types: transactional (DB) versus analytics (DW)</a:t>
            </a:r>
          </a:p>
          <a:p>
            <a:r>
              <a:rPr lang="en-US" dirty="0"/>
              <a:t>It is not a Data Lake</a:t>
            </a:r>
          </a:p>
          <a:p>
            <a:r>
              <a:rPr lang="en-US" b="0" dirty="0"/>
              <a:t>These are different concepts, they can co-exist and they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CCFB-C84B-4F49-8043-6B5D22F06E4D}"/>
              </a:ext>
            </a:extLst>
          </p:cNvPr>
          <p:cNvSpPr>
            <a:spLocks noGrp="1"/>
          </p:cNvSpPr>
          <p:nvPr>
            <p:ph type="title"/>
          </p:nvPr>
        </p:nvSpPr>
        <p:spPr>
          <a:xfrm>
            <a:off x="455995" y="620428"/>
            <a:ext cx="11306469" cy="403137"/>
          </a:xfrm>
        </p:spPr>
        <p:txBody>
          <a:bodyPr/>
          <a:lstStyle/>
          <a:p>
            <a:r>
              <a:rPr lang="en-US" dirty="0"/>
              <a:t>Data platform continuum</a:t>
            </a:r>
          </a:p>
        </p:txBody>
      </p:sp>
      <p:cxnSp>
        <p:nvCxnSpPr>
          <p:cNvPr id="3" name="Straight Connector 2">
            <a:extLst>
              <a:ext uri="{FF2B5EF4-FFF2-40B4-BE49-F238E27FC236}">
                <a16:creationId xmlns:a16="http://schemas.microsoft.com/office/drawing/2014/main" id="{EB00BC46-DC70-4593-B359-F3021608A9CA}"/>
              </a:ext>
            </a:extLst>
          </p:cNvPr>
          <p:cNvCxnSpPr/>
          <p:nvPr/>
        </p:nvCxnSpPr>
        <p:spPr>
          <a:xfrm>
            <a:off x="804874" y="1329929"/>
            <a:ext cx="0" cy="473886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746B9-9CD2-4818-84E0-D51D66620DE1}"/>
              </a:ext>
            </a:extLst>
          </p:cNvPr>
          <p:cNvCxnSpPr/>
          <p:nvPr/>
        </p:nvCxnSpPr>
        <p:spPr>
          <a:xfrm flipH="1">
            <a:off x="798056" y="6065416"/>
            <a:ext cx="10791445"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1E9922-7BA8-4978-98B7-1A293B02DB6E}"/>
              </a:ext>
            </a:extLst>
          </p:cNvPr>
          <p:cNvSpPr txBox="1"/>
          <p:nvPr/>
        </p:nvSpPr>
        <p:spPr>
          <a:xfrm rot="16200000">
            <a:off x="-97105" y="1883029"/>
            <a:ext cx="1373141" cy="266941"/>
          </a:xfrm>
          <a:prstGeom prst="rect">
            <a:avLst/>
          </a:prstGeom>
          <a:noFill/>
        </p:spPr>
        <p:txBody>
          <a:bodyPr wrap="none" lIns="91440" tIns="45720" rIns="91440" bIns="45720" rtlCol="0">
            <a:spAutoFit/>
          </a:bodyPr>
          <a:lstStyle/>
          <a:p>
            <a:pPr marL="0" marR="0" lvl="0" indent="0" algn="ct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Shared lower cost</a:t>
            </a:r>
          </a:p>
        </p:txBody>
      </p:sp>
      <p:sp>
        <p:nvSpPr>
          <p:cNvPr id="6" name="TextBox 5">
            <a:extLst>
              <a:ext uri="{FF2B5EF4-FFF2-40B4-BE49-F238E27FC236}">
                <a16:creationId xmlns:a16="http://schemas.microsoft.com/office/drawing/2014/main" id="{6CB6DD8B-9289-4DA7-8129-12CA7342BA22}"/>
              </a:ext>
            </a:extLst>
          </p:cNvPr>
          <p:cNvSpPr txBox="1"/>
          <p:nvPr/>
        </p:nvSpPr>
        <p:spPr>
          <a:xfrm rot="16200000">
            <a:off x="-235953" y="5158211"/>
            <a:ext cx="1650835" cy="266941"/>
          </a:xfrm>
          <a:prstGeom prst="rect">
            <a:avLst/>
          </a:prstGeom>
          <a:noFill/>
        </p:spPr>
        <p:txBody>
          <a:bodyPr wrap="none" lIns="91440" tIns="45720" rIns="91440" bIns="45720" rtlCol="0">
            <a:spAutoFit/>
          </a:bodyPr>
          <a:lstStyle/>
          <a:p>
            <a:pPr marL="0" marR="0" lvl="0" indent="0" algn="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Dedicated higher cost</a:t>
            </a:r>
          </a:p>
        </p:txBody>
      </p:sp>
      <p:sp>
        <p:nvSpPr>
          <p:cNvPr id="7" name="TextBox 6">
            <a:extLst>
              <a:ext uri="{FF2B5EF4-FFF2-40B4-BE49-F238E27FC236}">
                <a16:creationId xmlns:a16="http://schemas.microsoft.com/office/drawing/2014/main" id="{CF16EF92-ED10-4E88-928E-0F1A80581F4A}"/>
              </a:ext>
            </a:extLst>
          </p:cNvPr>
          <p:cNvSpPr txBox="1"/>
          <p:nvPr/>
        </p:nvSpPr>
        <p:spPr>
          <a:xfrm>
            <a:off x="865342" y="6131769"/>
            <a:ext cx="165633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Higher administration</a:t>
            </a:r>
          </a:p>
        </p:txBody>
      </p:sp>
      <p:sp>
        <p:nvSpPr>
          <p:cNvPr id="8" name="TextBox 7">
            <a:extLst>
              <a:ext uri="{FF2B5EF4-FFF2-40B4-BE49-F238E27FC236}">
                <a16:creationId xmlns:a16="http://schemas.microsoft.com/office/drawing/2014/main" id="{BD76D864-5F3E-4BF7-912B-4F4869C2CF86}"/>
              </a:ext>
            </a:extLst>
          </p:cNvPr>
          <p:cNvSpPr txBox="1"/>
          <p:nvPr/>
        </p:nvSpPr>
        <p:spPr>
          <a:xfrm>
            <a:off x="9984887" y="6131769"/>
            <a:ext cx="160461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Lower administration</a:t>
            </a:r>
          </a:p>
        </p:txBody>
      </p:sp>
      <p:sp>
        <p:nvSpPr>
          <p:cNvPr id="10" name="Rectangle 9">
            <a:extLst>
              <a:ext uri="{FF2B5EF4-FFF2-40B4-BE49-F238E27FC236}">
                <a16:creationId xmlns:a16="http://schemas.microsoft.com/office/drawing/2014/main" id="{E6F80362-D0E1-4F2B-8020-E4A2A0143EED}"/>
              </a:ext>
            </a:extLst>
          </p:cNvPr>
          <p:cNvSpPr/>
          <p:nvPr/>
        </p:nvSpPr>
        <p:spPr>
          <a:xfrm>
            <a:off x="973234" y="48547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1" name="Rectangle 10">
            <a:extLst>
              <a:ext uri="{FF2B5EF4-FFF2-40B4-BE49-F238E27FC236}">
                <a16:creationId xmlns:a16="http://schemas.microsoft.com/office/drawing/2014/main" id="{530A7753-7DB4-48CE-ABC3-9F9C98F01DCD}"/>
              </a:ext>
            </a:extLst>
          </p:cNvPr>
          <p:cNvSpPr/>
          <p:nvPr/>
        </p:nvSpPr>
        <p:spPr>
          <a:xfrm>
            <a:off x="4127364" y="2537295"/>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Machines</a:t>
            </a:r>
          </a:p>
        </p:txBody>
      </p:sp>
      <p:sp>
        <p:nvSpPr>
          <p:cNvPr id="12" name="Rectangle 11">
            <a:extLst>
              <a:ext uri="{FF2B5EF4-FFF2-40B4-BE49-F238E27FC236}">
                <a16:creationId xmlns:a16="http://schemas.microsoft.com/office/drawing/2014/main" id="{70CE343B-129B-4C79-864B-062971F40734}"/>
              </a:ext>
            </a:extLst>
          </p:cNvPr>
          <p:cNvSpPr/>
          <p:nvPr/>
        </p:nvSpPr>
        <p:spPr>
          <a:xfrm>
            <a:off x="2554577" y="37028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3" name="Rectangle 12">
            <a:extLst>
              <a:ext uri="{FF2B5EF4-FFF2-40B4-BE49-F238E27FC236}">
                <a16:creationId xmlns:a16="http://schemas.microsoft.com/office/drawing/2014/main" id="{1F85104B-E17D-498D-AA6E-27FB22153D3D}"/>
              </a:ext>
            </a:extLst>
          </p:cNvPr>
          <p:cNvSpPr/>
          <p:nvPr/>
        </p:nvSpPr>
        <p:spPr>
          <a:xfrm>
            <a:off x="5764872" y="1395068"/>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PaaS &amp; SaaS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Azure SQL Database</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94" name="Group 21" descr="IAAS">
            <a:extLst>
              <a:ext uri="{FF2B5EF4-FFF2-40B4-BE49-F238E27FC236}">
                <a16:creationId xmlns:a16="http://schemas.microsoft.com/office/drawing/2014/main" id="{720439CD-E461-42BA-BC06-9629282DC311}"/>
              </a:ext>
            </a:extLst>
          </p:cNvPr>
          <p:cNvGrpSpPr>
            <a:grpSpLocks noChangeAspect="1"/>
          </p:cNvGrpSpPr>
          <p:nvPr/>
        </p:nvGrpSpPr>
        <p:grpSpPr bwMode="auto">
          <a:xfrm>
            <a:off x="4387846" y="2745727"/>
            <a:ext cx="510386" cy="508594"/>
            <a:chOff x="2211" y="778"/>
            <a:chExt cx="285" cy="284"/>
          </a:xfrm>
        </p:grpSpPr>
        <p:sp>
          <p:nvSpPr>
            <p:cNvPr id="95" name="AutoShape 20">
              <a:extLst>
                <a:ext uri="{FF2B5EF4-FFF2-40B4-BE49-F238E27FC236}">
                  <a16:creationId xmlns:a16="http://schemas.microsoft.com/office/drawing/2014/main" id="{5FAC0CF2-386A-4CFB-BA2E-9C39BA275F84}"/>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22">
              <a:extLst>
                <a:ext uri="{FF2B5EF4-FFF2-40B4-BE49-F238E27FC236}">
                  <a16:creationId xmlns:a16="http://schemas.microsoft.com/office/drawing/2014/main" id="{CA10E555-9BE7-4B6D-92B9-8FEBD60DA501}"/>
                </a:ext>
              </a:extLst>
            </p:cNvPr>
            <p:cNvSpPr>
              <a:spLocks noChangeArrowheads="1"/>
            </p:cNvSpPr>
            <p:nvPr/>
          </p:nvSpPr>
          <p:spPr bwMode="auto">
            <a:xfrm>
              <a:off x="2331" y="898"/>
              <a:ext cx="45" cy="4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3">
              <a:extLst>
                <a:ext uri="{FF2B5EF4-FFF2-40B4-BE49-F238E27FC236}">
                  <a16:creationId xmlns:a16="http://schemas.microsoft.com/office/drawing/2014/main" id="{3667D8BB-C622-45A7-928D-1115898EC0B6}"/>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4">
              <a:extLst>
                <a:ext uri="{FF2B5EF4-FFF2-40B4-BE49-F238E27FC236}">
                  <a16:creationId xmlns:a16="http://schemas.microsoft.com/office/drawing/2014/main" id="{77BE503B-86A4-4687-B0EF-BB59212AF58B}"/>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5">
              <a:extLst>
                <a:ext uri="{FF2B5EF4-FFF2-40B4-BE49-F238E27FC236}">
                  <a16:creationId xmlns:a16="http://schemas.microsoft.com/office/drawing/2014/main" id="{BD8F4415-4ADA-4E36-9BE7-713E2A6846EB}"/>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1C1130E9-688F-4C4E-A50A-233CFD36072F}"/>
              </a:ext>
            </a:extLst>
          </p:cNvPr>
          <p:cNvGrpSpPr/>
          <p:nvPr/>
        </p:nvGrpSpPr>
        <p:grpSpPr>
          <a:xfrm>
            <a:off x="5990288" y="1558368"/>
            <a:ext cx="667687" cy="644014"/>
            <a:chOff x="5592823" y="1161775"/>
            <a:chExt cx="806341" cy="777753"/>
          </a:xfrm>
        </p:grpSpPr>
        <p:pic>
          <p:nvPicPr>
            <p:cNvPr id="101" name="Graphic 100" descr="SQL Database R">
              <a:extLst>
                <a:ext uri="{FF2B5EF4-FFF2-40B4-BE49-F238E27FC236}">
                  <a16:creationId xmlns:a16="http://schemas.microsoft.com/office/drawing/2014/main" id="{F60F4C17-E0B3-447F-A421-234D23949E09}"/>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102" name="Freeform: Shape 101">
              <a:extLst>
                <a:ext uri="{FF2B5EF4-FFF2-40B4-BE49-F238E27FC236}">
                  <a16:creationId xmlns:a16="http://schemas.microsoft.com/office/drawing/2014/main" id="{19C2DB1D-A2E4-4499-B0ED-D68708B93A7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5" name="Graphic 104" descr=" SQL Server">
            <a:extLst>
              <a:ext uri="{FF2B5EF4-FFF2-40B4-BE49-F238E27FC236}">
                <a16:creationId xmlns:a16="http://schemas.microsoft.com/office/drawing/2014/main" id="{A7AF59AD-E9EB-4AAA-B554-9346FC10EB31}"/>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0825" y="3905469"/>
            <a:ext cx="562449" cy="562449"/>
          </a:xfrm>
          <a:prstGeom prst="rect">
            <a:avLst/>
          </a:prstGeom>
        </p:spPr>
      </p:pic>
      <p:pic>
        <p:nvPicPr>
          <p:cNvPr id="107" name="Graphic 106" descr="Virtual Machines">
            <a:extLst>
              <a:ext uri="{FF2B5EF4-FFF2-40B4-BE49-F238E27FC236}">
                <a16:creationId xmlns:a16="http://schemas.microsoft.com/office/drawing/2014/main" id="{76951AFA-CA7A-4948-B713-97B98758BE83}"/>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75855" y="5062906"/>
            <a:ext cx="457550" cy="457550"/>
          </a:xfrm>
          <a:prstGeom prst="rect">
            <a:avLst/>
          </a:prstGeom>
        </p:spPr>
      </p:pic>
      <p:pic>
        <p:nvPicPr>
          <p:cNvPr id="108" name="Graphic 107" descr="SQL Database">
            <a:extLst>
              <a:ext uri="{FF2B5EF4-FFF2-40B4-BE49-F238E27FC236}">
                <a16:creationId xmlns:a16="http://schemas.microsoft.com/office/drawing/2014/main" id="{772BBEDA-17E5-4CF3-9AD0-85A466AA980A}"/>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50608" y="5261422"/>
            <a:ext cx="302312" cy="302312"/>
          </a:xfrm>
          <a:prstGeom prst="rect">
            <a:avLst/>
          </a:prstGeom>
        </p:spPr>
      </p:pic>
    </p:spTree>
    <p:extLst>
      <p:ext uri="{BB962C8B-B14F-4D97-AF65-F5344CB8AC3E}">
        <p14:creationId xmlns:p14="http://schemas.microsoft.com/office/powerpoint/2010/main" val="39543497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455995" y="620428"/>
            <a:ext cx="11306469" cy="403137"/>
          </a:xfrm>
        </p:spPr>
        <p:txBody>
          <a:bodyPr/>
          <a:lstStyle/>
          <a:p>
            <a:r>
              <a:rPr lang="en-US" dirty="0"/>
              <a:t>Azure SQL Database deployment option</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593795" y="1954607"/>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314042" y="3222508"/>
            <a:ext cx="3361646"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076700" y="3222508"/>
            <a:ext cx="3810000"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52515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3631692" y="4336219"/>
            <a:ext cx="4712208"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SaaS apps with multiple databases that can share resources at database level, achieving better cost efficiency</a:t>
            </a:r>
            <a:endParaRPr kumimoji="0" lang="en-US" sz="1250" b="1" i="0" u="none" strike="noStrike" kern="1200" cap="none" spc="0" normalizeH="0" baseline="0" noProof="0" dirty="0">
              <a:ln>
                <a:noFill/>
              </a:ln>
              <a:solidFill>
                <a:srgbClr val="3C3C41"/>
              </a:solidFill>
              <a:effectLst/>
              <a:uLnTx/>
              <a:uFillTx/>
              <a:latin typeface="Segoe UI Semilight" panose="020B0402040204020203" pitchFamily="34" charset="0"/>
              <a:ea typeface="+mj-ea"/>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7078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067301"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997712"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867143" y="2855492"/>
            <a:ext cx="2270756"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780114" y="3222508"/>
            <a:ext cx="4321594"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cxnSpLocks/>
          </p:cNvCxnSpPr>
          <p:nvPr/>
        </p:nvCxnSpPr>
        <p:spPr>
          <a:xfrm rot="5400000" flipH="1" flipV="1">
            <a:off x="5901916" y="-1299874"/>
            <a:ext cx="110801" cy="8090409"/>
          </a:xfrm>
          <a:prstGeom prst="bentConnector3">
            <a:avLst>
              <a:gd name="adj1" fmla="val 306316"/>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cxnSpLocks/>
            <a:endCxn id="30" idx="0"/>
          </p:cNvCxnSpPr>
          <p:nvPr/>
        </p:nvCxnSpPr>
        <p:spPr>
          <a:xfrm>
            <a:off x="5981701" y="2305050"/>
            <a:ext cx="0" cy="55044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190E2A-3F48-4E47-9215-0FAF94219DA2}"/>
              </a:ext>
            </a:extLst>
          </p:cNvPr>
          <p:cNvCxnSpPr>
            <a:cxnSpLocks/>
          </p:cNvCxnSpPr>
          <p:nvPr/>
        </p:nvCxnSpPr>
        <p:spPr>
          <a:xfrm>
            <a:off x="1914942" y="3699562"/>
            <a:ext cx="1066"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cxnSpLocks/>
            <a:stCxn id="41" idx="2"/>
            <a:endCxn id="43" idx="0"/>
          </p:cNvCxnSpPr>
          <p:nvPr/>
        </p:nvCxnSpPr>
        <p:spPr>
          <a:xfrm>
            <a:off x="5981700" y="3699562"/>
            <a:ext cx="6096" cy="63665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cxnSpLocks/>
          </p:cNvCxnSpPr>
          <p:nvPr/>
        </p:nvCxnSpPr>
        <p:spPr>
          <a:xfrm>
            <a:off x="10000569" y="3699562"/>
            <a:ext cx="650"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F06A53D-89ED-420E-8AA0-716E282EAA37}"/>
              </a:ext>
            </a:extLst>
          </p:cNvPr>
          <p:cNvGrpSpPr/>
          <p:nvPr/>
        </p:nvGrpSpPr>
        <p:grpSpPr>
          <a:xfrm>
            <a:off x="765120" y="5165321"/>
            <a:ext cx="10860823" cy="1116846"/>
            <a:chOff x="1731159" y="5179834"/>
            <a:chExt cx="8958067" cy="1116846"/>
          </a:xfrm>
        </p:grpSpPr>
        <p:sp>
          <p:nvSpPr>
            <p:cNvPr id="21" name="Rectangle 20">
              <a:extLst>
                <a:ext uri="{FF2B5EF4-FFF2-40B4-BE49-F238E27FC236}">
                  <a16:creationId xmlns:a16="http://schemas.microsoft.com/office/drawing/2014/main" id="{2AF8AD3D-7AF5-454A-879B-A5690678DD50}"/>
                </a:ext>
              </a:extLst>
            </p:cNvPr>
            <p:cNvSpPr/>
            <p:nvPr/>
          </p:nvSpPr>
          <p:spPr bwMode="auto">
            <a:xfrm>
              <a:off x="1731159" y="5179834"/>
              <a:ext cx="8958067" cy="34174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General Purpose</a:t>
              </a:r>
            </a:p>
          </p:txBody>
        </p:sp>
        <p:sp>
          <p:nvSpPr>
            <p:cNvPr id="22" name="Rectangle 21">
              <a:extLst>
                <a:ext uri="{FF2B5EF4-FFF2-40B4-BE49-F238E27FC236}">
                  <a16:creationId xmlns:a16="http://schemas.microsoft.com/office/drawing/2014/main" id="{40292E3F-16F1-4AB9-BA54-46606DD1C959}"/>
                </a:ext>
              </a:extLst>
            </p:cNvPr>
            <p:cNvSpPr/>
            <p:nvPr/>
          </p:nvSpPr>
          <p:spPr bwMode="auto">
            <a:xfrm>
              <a:off x="1731159" y="5567386"/>
              <a:ext cx="8958067" cy="341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Business Critical</a:t>
              </a:r>
            </a:p>
          </p:txBody>
        </p:sp>
        <p:sp>
          <p:nvSpPr>
            <p:cNvPr id="23" name="Rectangle 22">
              <a:extLst>
                <a:ext uri="{FF2B5EF4-FFF2-40B4-BE49-F238E27FC236}">
                  <a16:creationId xmlns:a16="http://schemas.microsoft.com/office/drawing/2014/main" id="{41FBFE16-2744-4C08-AD87-2004106B23EE}"/>
                </a:ext>
              </a:extLst>
            </p:cNvPr>
            <p:cNvSpPr/>
            <p:nvPr/>
          </p:nvSpPr>
          <p:spPr bwMode="auto">
            <a:xfrm>
              <a:off x="1731160" y="5954938"/>
              <a:ext cx="1943919"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Hyperscale</a:t>
              </a:r>
            </a:p>
          </p:txBody>
        </p:sp>
      </p:grpSp>
      <p:sp>
        <p:nvSpPr>
          <p:cNvPr id="16" name="TextBox 15">
            <a:extLst>
              <a:ext uri="{FF2B5EF4-FFF2-40B4-BE49-F238E27FC236}">
                <a16:creationId xmlns:a16="http://schemas.microsoft.com/office/drawing/2014/main" id="{A47F77AE-9E00-4C6E-AD97-5B9E94B1EA90}"/>
              </a:ext>
            </a:extLst>
          </p:cNvPr>
          <p:cNvSpPr txBox="1"/>
          <p:nvPr/>
        </p:nvSpPr>
        <p:spPr>
          <a:xfrm rot="16200000">
            <a:off x="88256" y="5620321"/>
            <a:ext cx="939360" cy="205121"/>
          </a:xfrm>
          <a:prstGeom prst="rect">
            <a:avLst/>
          </a:prstGeom>
          <a:noFill/>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C3C41"/>
                </a:solidFill>
                <a:effectLst/>
                <a:uLnTx/>
                <a:uFillTx/>
                <a:latin typeface="Segoe UI"/>
                <a:ea typeface="+mn-ea"/>
                <a:cs typeface="+mn-cs"/>
              </a:rPr>
              <a:t>Service Tiers</a:t>
            </a:r>
          </a:p>
        </p:txBody>
      </p:sp>
      <p:grpSp>
        <p:nvGrpSpPr>
          <p:cNvPr id="5" name="Group 4">
            <a:extLst>
              <a:ext uri="{FF2B5EF4-FFF2-40B4-BE49-F238E27FC236}">
                <a16:creationId xmlns:a16="http://schemas.microsoft.com/office/drawing/2014/main" id="{7F2F355D-40BC-4FD3-8700-73923A36CCA7}"/>
              </a:ext>
            </a:extLst>
          </p:cNvPr>
          <p:cNvGrpSpPr/>
          <p:nvPr/>
        </p:nvGrpSpPr>
        <p:grpSpPr>
          <a:xfrm>
            <a:off x="5592823" y="1161775"/>
            <a:ext cx="800833" cy="777753"/>
            <a:chOff x="5592823" y="1161775"/>
            <a:chExt cx="800833" cy="777753"/>
          </a:xfrm>
        </p:grpSpPr>
        <p:pic>
          <p:nvPicPr>
            <p:cNvPr id="26" name="Graphic 25" descr="SQL Database R">
              <a:extLst>
                <a:ext uri="{FF2B5EF4-FFF2-40B4-BE49-F238E27FC236}">
                  <a16:creationId xmlns:a16="http://schemas.microsoft.com/office/drawing/2014/main" id="{AB8BBD57-EBAF-45FE-9126-30CA6FC7C8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4" name="Freeform: Shape 3">
              <a:extLst>
                <a:ext uri="{FF2B5EF4-FFF2-40B4-BE49-F238E27FC236}">
                  <a16:creationId xmlns:a16="http://schemas.microsoft.com/office/drawing/2014/main" id="{73C5AB20-ADF2-4AE6-8194-5EB8A0CE58CE}"/>
                </a:ext>
              </a:extLst>
            </p:cNvPr>
            <p:cNvSpPr/>
            <p:nvPr/>
          </p:nvSpPr>
          <p:spPr bwMode="auto">
            <a:xfrm>
              <a:off x="5931693" y="1195387"/>
              <a:ext cx="461963" cy="304800"/>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42863" y="142875"/>
                  </a:lnTo>
                  <a:lnTo>
                    <a:pt x="107157" y="188119"/>
                  </a:lnTo>
                  <a:lnTo>
                    <a:pt x="140494" y="3048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BD94CA3C-4CDC-442F-93F7-F554A4460633}"/>
              </a:ext>
            </a:extLst>
          </p:cNvPr>
          <p:cNvSpPr/>
          <p:nvPr/>
        </p:nvSpPr>
        <p:spPr bwMode="auto">
          <a:xfrm>
            <a:off x="765121" y="6321425"/>
            <a:ext cx="2356821"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spTree>
    <p:extLst>
      <p:ext uri="{BB962C8B-B14F-4D97-AF65-F5344CB8AC3E}">
        <p14:creationId xmlns:p14="http://schemas.microsoft.com/office/powerpoint/2010/main" val="3218639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solidFill>
                  <a:schemeClr val="accent1"/>
                </a:solidFill>
              </a:rPr>
              <a:t>Azure SQL Managed Instance</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“Virtual data cluster” </a:t>
            </a:r>
            <a:r>
              <a:rPr lang="en-US" sz="1000" kern="0" dirty="0">
                <a:ln>
                  <a:solidFill>
                    <a:srgbClr val="FFFFFF">
                      <a:alpha val="0"/>
                    </a:srgbClr>
                  </a:solidFill>
                </a:ln>
                <a:solidFill>
                  <a:srgbClr val="0078D7"/>
                </a:solidFill>
                <a:latin typeface="Segoe UI"/>
                <a:cs typeface="Segoe UI Semibold" charset="0"/>
              </a:rPr>
              <a:t>dedicated to customer</a:t>
            </a:r>
            <a:br>
              <a:rPr lang="en-US" sz="1000" kern="0" dirty="0">
                <a:ln>
                  <a:solidFill>
                    <a:srgbClr val="FFFFFF">
                      <a:alpha val="0"/>
                    </a:srgbClr>
                  </a:solidFill>
                </a:ln>
                <a:solidFill>
                  <a:srgbClr val="0078D7"/>
                </a:solidFill>
                <a:latin typeface="Segoe UI"/>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VNet-to-VNet</a:t>
            </a:r>
            <a:endParaRPr lang="en-US" sz="100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Web app</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On-premises</a:t>
            </a:r>
            <a:endParaRPr lang="en-US" sz="100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VPN/Express route gateway</a:t>
            </a:r>
            <a:endParaRPr lang="en-US" sz="100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Network isolation</a:t>
            </a:r>
            <a:br>
              <a:rPr lang="en-US" sz="1000" kern="0" dirty="0">
                <a:ln>
                  <a:solidFill>
                    <a:srgbClr val="FFFFFF">
                      <a:alpha val="0"/>
                    </a:srgbClr>
                  </a:solidFill>
                </a:ln>
                <a:solidFill>
                  <a:srgbClr val="000000"/>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Tenant isolation</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defTabSz="914225">
              <a:defRPr/>
            </a:pPr>
            <a:r>
              <a:rPr lang="en-US"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1A5-F6FC-4148-8CED-935064DBD89F}"/>
              </a:ext>
            </a:extLst>
          </p:cNvPr>
          <p:cNvSpPr>
            <a:spLocks noGrp="1"/>
          </p:cNvSpPr>
          <p:nvPr>
            <p:ph type="title"/>
          </p:nvPr>
        </p:nvSpPr>
        <p:spPr/>
        <p:txBody>
          <a:bodyPr/>
          <a:lstStyle/>
          <a:p>
            <a:r>
              <a:rPr lang="en-US"/>
              <a:t>Azure Data Factory</a:t>
            </a:r>
            <a:br>
              <a:rPr lang="en-US"/>
            </a:br>
            <a:endParaRPr lang="en-US"/>
          </a:p>
        </p:txBody>
      </p:sp>
      <p:sp>
        <p:nvSpPr>
          <p:cNvPr id="5" name="Text Placeholder 4">
            <a:extLst>
              <a:ext uri="{FF2B5EF4-FFF2-40B4-BE49-F238E27FC236}">
                <a16:creationId xmlns:a16="http://schemas.microsoft.com/office/drawing/2014/main" id="{67E3DDAA-B951-4806-9D0D-B4597D821D1C}"/>
              </a:ext>
            </a:extLst>
          </p:cNvPr>
          <p:cNvSpPr>
            <a:spLocks noGrp="1"/>
          </p:cNvSpPr>
          <p:nvPr>
            <p:ph type="body" sz="quarter" idx="10"/>
          </p:nvPr>
        </p:nvSpPr>
        <p:spPr/>
        <p:txBody>
          <a:bodyPr/>
          <a:lstStyle/>
          <a:p>
            <a:r>
              <a:rPr lang="en-US"/>
              <a:t>Hybrid data integration service for enabling code-free ETL</a:t>
            </a:r>
          </a:p>
        </p:txBody>
      </p:sp>
      <p:sp>
        <p:nvSpPr>
          <p:cNvPr id="18" name="Text Placeholder 17">
            <a:extLst>
              <a:ext uri="{FF2B5EF4-FFF2-40B4-BE49-F238E27FC236}">
                <a16:creationId xmlns:a16="http://schemas.microsoft.com/office/drawing/2014/main" id="{8921E698-2103-4124-AC0E-4FAA7A8BCEB4}"/>
              </a:ext>
            </a:extLst>
          </p:cNvPr>
          <p:cNvSpPr>
            <a:spLocks noGrp="1"/>
          </p:cNvSpPr>
          <p:nvPr>
            <p:ph type="body" sz="quarter" idx="11"/>
          </p:nvPr>
        </p:nvSpPr>
        <p:spPr/>
        <p:txBody>
          <a:bodyPr/>
          <a:lstStyle/>
          <a:p>
            <a:pPr lvl="2"/>
            <a:r>
              <a:rPr lang="en-US"/>
              <a:t>Industry leading data ingestion</a:t>
            </a:r>
          </a:p>
        </p:txBody>
      </p:sp>
      <p:sp>
        <p:nvSpPr>
          <p:cNvPr id="19" name="Text Placeholder 18">
            <a:extLst>
              <a:ext uri="{FF2B5EF4-FFF2-40B4-BE49-F238E27FC236}">
                <a16:creationId xmlns:a16="http://schemas.microsoft.com/office/drawing/2014/main" id="{88427374-8B4E-468B-944B-0F1FF494DEFB}"/>
              </a:ext>
            </a:extLst>
          </p:cNvPr>
          <p:cNvSpPr>
            <a:spLocks noGrp="1"/>
          </p:cNvSpPr>
          <p:nvPr>
            <p:ph type="body" sz="quarter" idx="12"/>
          </p:nvPr>
        </p:nvSpPr>
        <p:spPr/>
        <p:txBody>
          <a:bodyPr/>
          <a:lstStyle/>
          <a:p>
            <a:pPr lvl="2"/>
            <a:r>
              <a:rPr lang="en-US"/>
              <a:t>Visual </a:t>
            </a:r>
          </a:p>
          <a:p>
            <a:pPr lvl="2"/>
            <a:r>
              <a:rPr lang="en-US"/>
              <a:t>No Code</a:t>
            </a:r>
          </a:p>
        </p:txBody>
      </p:sp>
      <p:sp>
        <p:nvSpPr>
          <p:cNvPr id="20" name="Text Placeholder 19">
            <a:extLst>
              <a:ext uri="{FF2B5EF4-FFF2-40B4-BE49-F238E27FC236}">
                <a16:creationId xmlns:a16="http://schemas.microsoft.com/office/drawing/2014/main" id="{FC5FCA08-9D53-41A6-ACA3-62B1DB8D4464}"/>
              </a:ext>
            </a:extLst>
          </p:cNvPr>
          <p:cNvSpPr>
            <a:spLocks noGrp="1"/>
          </p:cNvSpPr>
          <p:nvPr>
            <p:ph type="body" sz="quarter" idx="13"/>
          </p:nvPr>
        </p:nvSpPr>
        <p:spPr/>
        <p:txBody>
          <a:bodyPr/>
          <a:lstStyle/>
          <a:p>
            <a:pPr lvl="2"/>
            <a:r>
              <a:rPr lang="en-US"/>
              <a:t>Hybrid</a:t>
            </a:r>
          </a:p>
        </p:txBody>
      </p:sp>
      <p:sp>
        <p:nvSpPr>
          <p:cNvPr id="21" name="Text Placeholder 20">
            <a:extLst>
              <a:ext uri="{FF2B5EF4-FFF2-40B4-BE49-F238E27FC236}">
                <a16:creationId xmlns:a16="http://schemas.microsoft.com/office/drawing/2014/main" id="{92C03BB2-0469-4AC1-936D-412BE20E21C2}"/>
              </a:ext>
            </a:extLst>
          </p:cNvPr>
          <p:cNvSpPr>
            <a:spLocks noGrp="1"/>
          </p:cNvSpPr>
          <p:nvPr>
            <p:ph type="body" sz="quarter" idx="14"/>
          </p:nvPr>
        </p:nvSpPr>
        <p:spPr/>
        <p:txBody>
          <a:bodyPr/>
          <a:lstStyle/>
          <a:p>
            <a:pPr lvl="2"/>
            <a:r>
              <a:rPr lang="en-US"/>
              <a:t>Pay only for what you use</a:t>
            </a:r>
          </a:p>
        </p:txBody>
      </p:sp>
      <p:sp>
        <p:nvSpPr>
          <p:cNvPr id="23" name="Text Placeholder 22">
            <a:extLst>
              <a:ext uri="{FF2B5EF4-FFF2-40B4-BE49-F238E27FC236}">
                <a16:creationId xmlns:a16="http://schemas.microsoft.com/office/drawing/2014/main" id="{71D20418-25E3-4C4A-B535-88E22D24E45D}"/>
              </a:ext>
            </a:extLst>
          </p:cNvPr>
          <p:cNvSpPr>
            <a:spLocks noGrp="1"/>
          </p:cNvSpPr>
          <p:nvPr>
            <p:ph type="body" sz="quarter" idx="15"/>
          </p:nvPr>
        </p:nvSpPr>
        <p:spPr>
          <a:xfrm>
            <a:off x="9595103" y="3976594"/>
            <a:ext cx="2011680" cy="276999"/>
          </a:xfrm>
        </p:spPr>
        <p:txBody>
          <a:bodyPr/>
          <a:lstStyle/>
          <a:p>
            <a:pPr lvl="2"/>
            <a:r>
              <a:rPr lang="en-US" dirty="0"/>
              <a:t>Managed SSIS</a:t>
            </a:r>
          </a:p>
        </p:txBody>
      </p:sp>
      <p:grpSp>
        <p:nvGrpSpPr>
          <p:cNvPr id="27" name="Group 26">
            <a:extLst>
              <a:ext uri="{FF2B5EF4-FFF2-40B4-BE49-F238E27FC236}">
                <a16:creationId xmlns:a16="http://schemas.microsoft.com/office/drawing/2014/main" id="{ED817594-9312-45D7-B0A2-0AC24D6B729E}"/>
              </a:ext>
            </a:extLst>
          </p:cNvPr>
          <p:cNvGrpSpPr/>
          <p:nvPr/>
        </p:nvGrpSpPr>
        <p:grpSpPr>
          <a:xfrm>
            <a:off x="-2381" y="5895112"/>
            <a:ext cx="12192000" cy="1011237"/>
            <a:chOff x="-95425" y="5072131"/>
            <a:chExt cx="12377921" cy="1784459"/>
          </a:xfrm>
        </p:grpSpPr>
        <p:cxnSp>
          <p:nvCxnSpPr>
            <p:cNvPr id="29" name="Straight Connector 28">
              <a:extLst>
                <a:ext uri="{FF2B5EF4-FFF2-40B4-BE49-F238E27FC236}">
                  <a16:creationId xmlns:a16="http://schemas.microsoft.com/office/drawing/2014/main" id="{F483F4B1-72EB-45F1-A2F5-2AFEED9D978E}"/>
                </a:ext>
              </a:extLst>
            </p:cNvPr>
            <p:cNvCxnSpPr>
              <a:cxnSpLocks/>
            </p:cNvCxnSpPr>
            <p:nvPr/>
          </p:nvCxnSpPr>
          <p:spPr>
            <a:xfrm>
              <a:off x="426424" y="5678665"/>
              <a:ext cx="11331060" cy="0"/>
            </a:xfrm>
            <a:prstGeom prst="line">
              <a:avLst/>
            </a:prstGeom>
            <a:noFill/>
            <a:ln w="9525" cap="rnd">
              <a:solidFill>
                <a:srgbClr val="0070C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4EDFCF0-D7D3-428E-A2E8-B925C49618DD}"/>
                </a:ext>
              </a:extLst>
            </p:cNvPr>
            <p:cNvSpPr txBox="1"/>
            <p:nvPr/>
          </p:nvSpPr>
          <p:spPr>
            <a:xfrm>
              <a:off x="-95425" y="5072131"/>
              <a:ext cx="12377921" cy="1784459"/>
            </a:xfrm>
            <a:prstGeom prst="rect">
              <a:avLst/>
            </a:prstGeom>
            <a:solidFill>
              <a:srgbClr val="0078D4"/>
            </a:solidFill>
            <a:ln>
              <a:noFill/>
            </a:ln>
          </p:spPr>
          <p:txBody>
            <a:bodyPr wrap="square" tIns="89630" bIns="89630" anchor="ctr" anchorCtr="0">
              <a:noAutofit/>
            </a:bodyPr>
            <a:lstStyle>
              <a:defPPr>
                <a:defRPr lang="en-US"/>
              </a:defPPr>
              <a:lvl1pPr marR="0" lvl="0" indent="0" algn="ctr" defTabSz="914367" fontAlgn="auto">
                <a:lnSpc>
                  <a:spcPct val="90000"/>
                </a:lnSpc>
                <a:spcBef>
                  <a:spcPct val="0"/>
                </a:spcBef>
                <a:spcAft>
                  <a:spcPts val="0"/>
                </a:spcAft>
                <a:buClrTx/>
                <a:buSzTx/>
                <a:buFontTx/>
                <a:buNone/>
                <a:tabLst/>
                <a:defRPr kumimoji="0" sz="3200" b="0" i="0" u="none" strike="noStrike" cap="none" spc="-98" normalizeH="0" baseline="0">
                  <a:ln w="3175">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Productive &amp; trusted hybrid data integration service </a:t>
              </a:r>
              <a:b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that simplifies ETL with any data, from any source, at scale. </a:t>
              </a:r>
            </a:p>
          </p:txBody>
        </p:sp>
      </p:grpSp>
      <p:sp>
        <p:nvSpPr>
          <p:cNvPr id="51" name="Oval 50">
            <a:extLst>
              <a:ext uri="{FF2B5EF4-FFF2-40B4-BE49-F238E27FC236}">
                <a16:creationId xmlns:a16="http://schemas.microsoft.com/office/drawing/2014/main" id="{3037E475-0380-4412-AFC2-FABDE24A2BEB}"/>
              </a:ext>
            </a:extLst>
          </p:cNvPr>
          <p:cNvSpPr>
            <a:spLocks noChangeAspect="1"/>
          </p:cNvSpPr>
          <p:nvPr/>
        </p:nvSpPr>
        <p:spPr bwMode="auto">
          <a:xfrm>
            <a:off x="3270677"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Oval 52">
            <a:extLst>
              <a:ext uri="{FF2B5EF4-FFF2-40B4-BE49-F238E27FC236}">
                <a16:creationId xmlns:a16="http://schemas.microsoft.com/office/drawing/2014/main" id="{2246BDED-E76C-4A10-9DDF-0204D7021869}"/>
              </a:ext>
            </a:extLst>
          </p:cNvPr>
          <p:cNvSpPr>
            <a:spLocks noChangeAspect="1"/>
          </p:cNvSpPr>
          <p:nvPr/>
        </p:nvSpPr>
        <p:spPr bwMode="auto">
          <a:xfrm>
            <a:off x="1017951"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CE96AE5B-31A2-4A3B-A606-8E3AB5985D3A}"/>
              </a:ext>
            </a:extLst>
          </p:cNvPr>
          <p:cNvSpPr>
            <a:spLocks noChangeAspect="1"/>
          </p:cNvSpPr>
          <p:nvPr/>
        </p:nvSpPr>
        <p:spPr bwMode="auto">
          <a:xfrm>
            <a:off x="7776129"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2F38FA90-8883-4FDA-99E2-460076BC01F8}"/>
              </a:ext>
            </a:extLst>
          </p:cNvPr>
          <p:cNvSpPr>
            <a:spLocks noChangeAspect="1"/>
          </p:cNvSpPr>
          <p:nvPr/>
        </p:nvSpPr>
        <p:spPr bwMode="auto">
          <a:xfrm>
            <a:off x="10028854"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55">
            <a:extLst>
              <a:ext uri="{FF2B5EF4-FFF2-40B4-BE49-F238E27FC236}">
                <a16:creationId xmlns:a16="http://schemas.microsoft.com/office/drawing/2014/main" id="{F46C37C8-FFED-4BCB-9E23-DC02B888A65D}"/>
              </a:ext>
            </a:extLst>
          </p:cNvPr>
          <p:cNvSpPr>
            <a:spLocks noChangeAspect="1"/>
          </p:cNvSpPr>
          <p:nvPr/>
        </p:nvSpPr>
        <p:spPr bwMode="auto">
          <a:xfrm>
            <a:off x="5523403"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E1B87C5-7745-4DF9-8F33-954F04C953D1}"/>
              </a:ext>
            </a:extLst>
          </p:cNvPr>
          <p:cNvPicPr>
            <a:picLocks noChangeAspect="1"/>
          </p:cNvPicPr>
          <p:nvPr/>
        </p:nvPicPr>
        <p:blipFill>
          <a:blip r:embed="rId3"/>
          <a:stretch>
            <a:fillRect/>
          </a:stretch>
        </p:blipFill>
        <p:spPr>
          <a:xfrm>
            <a:off x="10375549" y="2678947"/>
            <a:ext cx="580099" cy="592802"/>
          </a:xfrm>
          <a:prstGeom prst="rect">
            <a:avLst/>
          </a:prstGeom>
        </p:spPr>
      </p:pic>
      <p:pic>
        <p:nvPicPr>
          <p:cNvPr id="52" name="Picture 51">
            <a:extLst>
              <a:ext uri="{FF2B5EF4-FFF2-40B4-BE49-F238E27FC236}">
                <a16:creationId xmlns:a16="http://schemas.microsoft.com/office/drawing/2014/main" id="{5DFFFAB1-3192-4FD7-B822-C1C57B16155D}"/>
              </a:ext>
            </a:extLst>
          </p:cNvPr>
          <p:cNvPicPr>
            <a:picLocks noChangeAspect="1"/>
          </p:cNvPicPr>
          <p:nvPr/>
        </p:nvPicPr>
        <p:blipFill rotWithShape="1">
          <a:blip r:embed="rId4">
            <a:extLst>
              <a:ext uri="{28A0092B-C50C-407E-A947-70E740481C1C}">
                <a14:useLocalDpi xmlns:a14="http://schemas.microsoft.com/office/drawing/2010/main" val="0"/>
              </a:ext>
            </a:extLst>
          </a:blip>
          <a:srcRect l="21544" r="21617" b="18945"/>
          <a:stretch/>
        </p:blipFill>
        <p:spPr>
          <a:xfrm>
            <a:off x="3533422" y="2638084"/>
            <a:ext cx="747999" cy="744884"/>
          </a:xfrm>
          <a:prstGeom prst="rect">
            <a:avLst/>
          </a:prstGeom>
        </p:spPr>
      </p:pic>
      <p:pic>
        <p:nvPicPr>
          <p:cNvPr id="16" name="Picture 15">
            <a:extLst>
              <a:ext uri="{FF2B5EF4-FFF2-40B4-BE49-F238E27FC236}">
                <a16:creationId xmlns:a16="http://schemas.microsoft.com/office/drawing/2014/main" id="{B7105493-3F7F-4E58-ACC9-40F7078CFC62}"/>
              </a:ext>
            </a:extLst>
          </p:cNvPr>
          <p:cNvPicPr>
            <a:picLocks noChangeAspect="1"/>
          </p:cNvPicPr>
          <p:nvPr/>
        </p:nvPicPr>
        <p:blipFill>
          <a:blip r:embed="rId5"/>
          <a:stretch>
            <a:fillRect/>
          </a:stretch>
        </p:blipFill>
        <p:spPr>
          <a:xfrm>
            <a:off x="5889152" y="2729453"/>
            <a:ext cx="541990" cy="575864"/>
          </a:xfrm>
          <a:prstGeom prst="rect">
            <a:avLst/>
          </a:prstGeom>
        </p:spPr>
      </p:pic>
      <p:pic>
        <p:nvPicPr>
          <p:cNvPr id="1026" name="Picture 2" descr="Image result for pay as you go icon">
            <a:extLst>
              <a:ext uri="{FF2B5EF4-FFF2-40B4-BE49-F238E27FC236}">
                <a16:creationId xmlns:a16="http://schemas.microsoft.com/office/drawing/2014/main" id="{36202FC7-13C8-44A9-943F-E861FD5D3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365" y="2671652"/>
            <a:ext cx="667016" cy="6336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207E29-C9F2-49E7-846A-6511EE96B7EF}"/>
              </a:ext>
            </a:extLst>
          </p:cNvPr>
          <p:cNvPicPr>
            <a:picLocks noChangeAspect="1"/>
          </p:cNvPicPr>
          <p:nvPr/>
        </p:nvPicPr>
        <p:blipFill>
          <a:blip r:embed="rId7"/>
          <a:stretch>
            <a:fillRect/>
          </a:stretch>
        </p:blipFill>
        <p:spPr>
          <a:xfrm>
            <a:off x="1201045" y="2798471"/>
            <a:ext cx="907301" cy="351737"/>
          </a:xfrm>
          <a:prstGeom prst="rect">
            <a:avLst/>
          </a:prstGeom>
        </p:spPr>
      </p:pic>
    </p:spTree>
    <p:extLst>
      <p:ext uri="{BB962C8B-B14F-4D97-AF65-F5344CB8AC3E}">
        <p14:creationId xmlns:p14="http://schemas.microsoft.com/office/powerpoint/2010/main" val="22160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BBA29BB4-5FDB-0D45-9E6F-B37AABAE917B}"/>
              </a:ext>
            </a:extLst>
          </p:cNvPr>
          <p:cNvCxnSpPr>
            <a:cxnSpLocks/>
          </p:cNvCxnSpPr>
          <p:nvPr/>
        </p:nvCxnSpPr>
        <p:spPr>
          <a:xfrm flipV="1">
            <a:off x="10676286" y="1089543"/>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DE1951-0C1B-B445-91C1-0551BE65D426}"/>
              </a:ext>
            </a:extLst>
          </p:cNvPr>
          <p:cNvCxnSpPr>
            <a:cxnSpLocks/>
          </p:cNvCxnSpPr>
          <p:nvPr/>
        </p:nvCxnSpPr>
        <p:spPr>
          <a:xfrm>
            <a:off x="10676286" y="1734120"/>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4FD0777-6B58-4345-B9ED-9618057B2AD7}"/>
              </a:ext>
            </a:extLst>
          </p:cNvPr>
          <p:cNvCxnSpPr>
            <a:cxnSpLocks/>
          </p:cNvCxnSpPr>
          <p:nvPr/>
        </p:nvCxnSpPr>
        <p:spPr>
          <a:xfrm>
            <a:off x="10541584" y="1712108"/>
            <a:ext cx="813465" cy="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832635-0237-5E4B-BE72-F2E46F383AF5}"/>
              </a:ext>
            </a:extLst>
          </p:cNvPr>
          <p:cNvCxnSpPr>
            <a:cxnSpLocks/>
          </p:cNvCxnSpPr>
          <p:nvPr/>
        </p:nvCxnSpPr>
        <p:spPr>
          <a:xfrm flipV="1">
            <a:off x="8269803" y="1719607"/>
            <a:ext cx="586097" cy="5896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EFC79B-EEFD-8A45-8238-4C6064F81D2B}"/>
              </a:ext>
            </a:extLst>
          </p:cNvPr>
          <p:cNvCxnSpPr>
            <a:cxnSpLocks/>
          </p:cNvCxnSpPr>
          <p:nvPr/>
        </p:nvCxnSpPr>
        <p:spPr>
          <a:xfrm>
            <a:off x="8269803" y="2299040"/>
            <a:ext cx="586097" cy="589658"/>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7C604D2-4B95-E744-B10E-ABF54C4DFEF6}"/>
              </a:ext>
            </a:extLst>
          </p:cNvPr>
          <p:cNvCxnSpPr>
            <a:cxnSpLocks/>
          </p:cNvCxnSpPr>
          <p:nvPr/>
        </p:nvCxnSpPr>
        <p:spPr>
          <a:xfrm rot="5400000" flipV="1">
            <a:off x="2836782" y="2206960"/>
            <a:ext cx="0" cy="450962"/>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211B39-8010-AC4A-84DD-3BFDDD8E8838}"/>
              </a:ext>
            </a:extLst>
          </p:cNvPr>
          <p:cNvSpPr/>
          <p:nvPr/>
        </p:nvSpPr>
        <p:spPr bwMode="auto">
          <a:xfrm>
            <a:off x="9786855" y="5401137"/>
            <a:ext cx="1833849" cy="7816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5016" y="3775132"/>
            <a:ext cx="3205665" cy="3205665"/>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6547978"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79" name="TextBox 78">
            <a:extLst>
              <a:ext uri="{FF2B5EF4-FFF2-40B4-BE49-F238E27FC236}">
                <a16:creationId xmlns:a16="http://schemas.microsoft.com/office/drawing/2014/main" id="{ACBCCB6D-D7D1-7748-98A0-339935F5CC4B}"/>
              </a:ext>
            </a:extLst>
          </p:cNvPr>
          <p:cNvSpPr txBox="1"/>
          <p:nvPr/>
        </p:nvSpPr>
        <p:spPr>
          <a:xfrm>
            <a:off x="6859818" y="5750480"/>
            <a:ext cx="103167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Services</a:t>
            </a:r>
          </a:p>
        </p:txBody>
      </p: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4618597" y="4909282"/>
            <a:ext cx="2052026" cy="8411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0183D36-C907-6A41-BAE8-1C9DDEEC25FE}"/>
              </a:ext>
            </a:extLst>
          </p:cNvPr>
          <p:cNvGrpSpPr/>
          <p:nvPr/>
        </p:nvGrpSpPr>
        <p:grpSpPr>
          <a:xfrm>
            <a:off x="8951506" y="1439282"/>
            <a:ext cx="1752274" cy="515118"/>
            <a:chOff x="8223680" y="4069863"/>
            <a:chExt cx="1752274" cy="515118"/>
          </a:xfrm>
        </p:grpSpPr>
        <p:sp>
          <p:nvSpPr>
            <p:cNvPr id="91" name="Rectangle 90">
              <a:extLst>
                <a:ext uri="{FF2B5EF4-FFF2-40B4-BE49-F238E27FC236}">
                  <a16:creationId xmlns:a16="http://schemas.microsoft.com/office/drawing/2014/main" id="{EA24C559-4953-C244-861E-44210CD8A5F8}"/>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8395993" y="4176016"/>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9866913" y="5753824"/>
            <a:ext cx="35638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9870600" y="5979208"/>
            <a:ext cx="359515"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0327355" y="5685908"/>
            <a:ext cx="113818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9853653" y="5462338"/>
            <a:ext cx="686325"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5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0338506" y="5911292"/>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D179AFF2-7484-B049-B5A7-B5752B3A5603}"/>
              </a:ext>
            </a:extLst>
          </p:cNvPr>
          <p:cNvSpPr>
            <a:spLocks noGrp="1"/>
          </p:cNvSpPr>
          <p:nvPr>
            <p:ph type="title"/>
          </p:nvPr>
        </p:nvSpPr>
        <p:spPr/>
        <p:txBody>
          <a:bodyPr/>
          <a:lstStyle/>
          <a:p>
            <a:r>
              <a:rPr lang="en-US" dirty="0">
                <a:solidFill>
                  <a:schemeClr val="accent1"/>
                </a:solidFill>
              </a:rPr>
              <a:t>Orchestration @ Scale</a:t>
            </a:r>
          </a:p>
        </p:txBody>
      </p:sp>
      <p:sp>
        <p:nvSpPr>
          <p:cNvPr id="42" name="Rectangle 41">
            <a:extLst>
              <a:ext uri="{FF2B5EF4-FFF2-40B4-BE49-F238E27FC236}">
                <a16:creationId xmlns:a16="http://schemas.microsoft.com/office/drawing/2014/main" id="{67E2F961-0585-6741-9ABF-B9D3A37F4190}"/>
              </a:ext>
            </a:extLst>
          </p:cNvPr>
          <p:cNvSpPr/>
          <p:nvPr/>
        </p:nvSpPr>
        <p:spPr bwMode="auto">
          <a:xfrm>
            <a:off x="584200" y="1441672"/>
            <a:ext cx="1601444" cy="1677985"/>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43" name="TextBox 42">
            <a:extLst>
              <a:ext uri="{FF2B5EF4-FFF2-40B4-BE49-F238E27FC236}">
                <a16:creationId xmlns:a16="http://schemas.microsoft.com/office/drawing/2014/main" id="{B048DF45-8A40-9745-82AC-EA9C473300AD}"/>
              </a:ext>
            </a:extLst>
          </p:cNvPr>
          <p:cNvSpPr txBox="1"/>
          <p:nvPr/>
        </p:nvSpPr>
        <p:spPr>
          <a:xfrm>
            <a:off x="710958" y="1965368"/>
            <a:ext cx="1187296"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Event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4" name="Rectangle 43">
            <a:extLst>
              <a:ext uri="{FF2B5EF4-FFF2-40B4-BE49-F238E27FC236}">
                <a16:creationId xmlns:a16="http://schemas.microsoft.com/office/drawing/2014/main" id="{8FA07126-597E-FE4F-A654-288300D67217}"/>
              </a:ext>
            </a:extLst>
          </p:cNvPr>
          <p:cNvSpPr/>
          <p:nvPr/>
        </p:nvSpPr>
        <p:spPr bwMode="auto">
          <a:xfrm>
            <a:off x="2850210" y="1441672"/>
            <a:ext cx="5441362" cy="1677987"/>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47" name="Straight Connector 46">
            <a:extLst>
              <a:ext uri="{FF2B5EF4-FFF2-40B4-BE49-F238E27FC236}">
                <a16:creationId xmlns:a16="http://schemas.microsoft.com/office/drawing/2014/main" id="{615A1D67-8BFB-3040-BD1D-1DFF077130BD}"/>
              </a:ext>
            </a:extLst>
          </p:cNvPr>
          <p:cNvCxnSpPr>
            <a:cxnSpLocks/>
          </p:cNvCxnSpPr>
          <p:nvPr/>
        </p:nvCxnSpPr>
        <p:spPr>
          <a:xfrm rot="5400000" flipV="1">
            <a:off x="2199699" y="2206960"/>
            <a:ext cx="0" cy="450962"/>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506316-73D2-8540-8ABF-ED9C34FD4C3B}"/>
              </a:ext>
            </a:extLst>
          </p:cNvPr>
          <p:cNvCxnSpPr>
            <a:cxnSpLocks/>
          </p:cNvCxnSpPr>
          <p:nvPr/>
        </p:nvCxnSpPr>
        <p:spPr>
          <a:xfrm rot="5400000" flipV="1">
            <a:off x="3863609" y="2206960"/>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8D1173-97B8-924E-A30B-A13196795E23}"/>
              </a:ext>
            </a:extLst>
          </p:cNvPr>
          <p:cNvSpPr/>
          <p:nvPr/>
        </p:nvSpPr>
        <p:spPr bwMode="auto">
          <a:xfrm>
            <a:off x="299256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Rectangle 55">
            <a:extLst>
              <a:ext uri="{FF2B5EF4-FFF2-40B4-BE49-F238E27FC236}">
                <a16:creationId xmlns:a16="http://schemas.microsoft.com/office/drawing/2014/main" id="{643ED795-0AF6-8347-BA43-88526F48DAD4}"/>
              </a:ext>
            </a:extLst>
          </p:cNvPr>
          <p:cNvSpPr/>
          <p:nvPr/>
        </p:nvSpPr>
        <p:spPr bwMode="auto">
          <a:xfrm>
            <a:off x="5736302" y="1615847"/>
            <a:ext cx="2372000" cy="84879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foreach (…)</a:t>
            </a: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61EFB93F-AA62-D24C-9021-65C3962FAE78}"/>
              </a:ext>
            </a:extLst>
          </p:cNvPr>
          <p:cNvSpPr/>
          <p:nvPr/>
        </p:nvSpPr>
        <p:spPr bwMode="auto">
          <a:xfrm>
            <a:off x="419397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4A28782A-E81B-E241-99FE-4B5A7CBBC757}"/>
              </a:ext>
            </a:extLst>
          </p:cNvPr>
          <p:cNvCxnSpPr>
            <a:cxnSpLocks/>
          </p:cNvCxnSpPr>
          <p:nvPr/>
        </p:nvCxnSpPr>
        <p:spPr>
          <a:xfrm rot="5400000" flipV="1">
            <a:off x="6749701" y="1906352"/>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12E1C40-CE58-8A40-8279-ABDDF776752B}"/>
              </a:ext>
            </a:extLst>
          </p:cNvPr>
          <p:cNvSpPr/>
          <p:nvPr/>
        </p:nvSpPr>
        <p:spPr bwMode="auto">
          <a:xfrm>
            <a:off x="587865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Rectangle 63">
            <a:extLst>
              <a:ext uri="{FF2B5EF4-FFF2-40B4-BE49-F238E27FC236}">
                <a16:creationId xmlns:a16="http://schemas.microsoft.com/office/drawing/2014/main" id="{A524631F-73F9-864C-B85D-CEBF7E5267BD}"/>
              </a:ext>
            </a:extLst>
          </p:cNvPr>
          <p:cNvSpPr/>
          <p:nvPr/>
        </p:nvSpPr>
        <p:spPr bwMode="auto">
          <a:xfrm>
            <a:off x="708006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A114FDD0-C10A-1D48-9DF5-2845F4F4A184}"/>
              </a:ext>
            </a:extLst>
          </p:cNvPr>
          <p:cNvCxnSpPr>
            <a:cxnSpLocks/>
          </p:cNvCxnSpPr>
          <p:nvPr/>
        </p:nvCxnSpPr>
        <p:spPr>
          <a:xfrm flipV="1">
            <a:off x="5076368" y="2188564"/>
            <a:ext cx="544943" cy="23638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B2B2CE-7215-3345-BFE1-D0C38E878941}"/>
              </a:ext>
            </a:extLst>
          </p:cNvPr>
          <p:cNvSpPr/>
          <p:nvPr/>
        </p:nvSpPr>
        <p:spPr bwMode="auto">
          <a:xfrm>
            <a:off x="5878656" y="2613967"/>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8" name="Straight Connector 67">
            <a:extLst>
              <a:ext uri="{FF2B5EF4-FFF2-40B4-BE49-F238E27FC236}">
                <a16:creationId xmlns:a16="http://schemas.microsoft.com/office/drawing/2014/main" id="{7E47F746-9D1A-BB45-8550-C7BE9F24771C}"/>
              </a:ext>
            </a:extLst>
          </p:cNvPr>
          <p:cNvCxnSpPr>
            <a:cxnSpLocks/>
          </p:cNvCxnSpPr>
          <p:nvPr/>
        </p:nvCxnSpPr>
        <p:spPr>
          <a:xfrm>
            <a:off x="5076368" y="2435000"/>
            <a:ext cx="724825" cy="35317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F949552-32E8-9145-951C-5157A35F865F}"/>
              </a:ext>
            </a:extLst>
          </p:cNvPr>
          <p:cNvSpPr/>
          <p:nvPr/>
        </p:nvSpPr>
        <p:spPr bwMode="auto">
          <a:xfrm>
            <a:off x="3002751"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72" name="Graphic 71">
            <a:extLst>
              <a:ext uri="{FF2B5EF4-FFF2-40B4-BE49-F238E27FC236}">
                <a16:creationId xmlns:a16="http://schemas.microsoft.com/office/drawing/2014/main" id="{B830E81B-17B9-3A4D-83E8-3C95AD544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50" y="5576428"/>
            <a:ext cx="457200" cy="457200"/>
          </a:xfrm>
          <a:prstGeom prst="rect">
            <a:avLst/>
          </a:prstGeom>
        </p:spPr>
      </p:pic>
      <p:sp>
        <p:nvSpPr>
          <p:cNvPr id="73" name="TextBox 72">
            <a:extLst>
              <a:ext uri="{FF2B5EF4-FFF2-40B4-BE49-F238E27FC236}">
                <a16:creationId xmlns:a16="http://schemas.microsoft.com/office/drawing/2014/main" id="{4B8F831E-2C9F-214B-955B-000D16DE89AE}"/>
              </a:ext>
            </a:extLst>
          </p:cNvPr>
          <p:cNvSpPr txBox="1"/>
          <p:nvPr/>
        </p:nvSpPr>
        <p:spPr>
          <a:xfrm>
            <a:off x="3564433" y="5750480"/>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a:t>
            </a:r>
            <a:r>
              <a:rPr kumimoji="0" lang="en-US" sz="1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prem</a:t>
            </a:r>
            <a:endPar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sp>
        <p:nvSpPr>
          <p:cNvPr id="74" name="Rectangle 73">
            <a:extLst>
              <a:ext uri="{FF2B5EF4-FFF2-40B4-BE49-F238E27FC236}">
                <a16:creationId xmlns:a16="http://schemas.microsoft.com/office/drawing/2014/main" id="{58FC8441-513A-BA41-87C0-9B32A7A2284A}"/>
              </a:ext>
            </a:extLst>
          </p:cNvPr>
          <p:cNvSpPr/>
          <p:nvPr/>
        </p:nvSpPr>
        <p:spPr bwMode="auto">
          <a:xfrm>
            <a:off x="2850211" y="4259763"/>
            <a:ext cx="1885950" cy="20092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Graphic 75" descr="Bonfire">
            <a:extLst>
              <a:ext uri="{FF2B5EF4-FFF2-40B4-BE49-F238E27FC236}">
                <a16:creationId xmlns:a16="http://schemas.microsoft.com/office/drawing/2014/main" id="{0DF51FEF-5E59-944D-A628-8069BDCA1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4620" y="3800380"/>
            <a:ext cx="413019" cy="413019"/>
          </a:xfrm>
          <a:prstGeom prst="rect">
            <a:avLst/>
          </a:prstGeom>
        </p:spPr>
      </p:pic>
      <p:sp>
        <p:nvSpPr>
          <p:cNvPr id="81" name="Rectangle 80">
            <a:extLst>
              <a:ext uri="{FF2B5EF4-FFF2-40B4-BE49-F238E27FC236}">
                <a16:creationId xmlns:a16="http://schemas.microsoft.com/office/drawing/2014/main" id="{D5F30645-A974-204E-97FA-4A9C0E01046A}"/>
              </a:ext>
            </a:extLst>
          </p:cNvPr>
          <p:cNvSpPr/>
          <p:nvPr/>
        </p:nvSpPr>
        <p:spPr bwMode="auto">
          <a:xfrm>
            <a:off x="2850210" y="4253809"/>
            <a:ext cx="1885950" cy="1517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67F8C4B0-697F-9D4F-8DAA-E1919665B33C}"/>
              </a:ext>
            </a:extLst>
          </p:cNvPr>
          <p:cNvCxnSpPr>
            <a:cxnSpLocks/>
          </p:cNvCxnSpPr>
          <p:nvPr/>
        </p:nvCxnSpPr>
        <p:spPr>
          <a:xfrm flipV="1">
            <a:off x="1743655" y="5183766"/>
            <a:ext cx="0" cy="450962"/>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7C7F52-3FF8-9443-85A8-BD565F23106F}"/>
              </a:ext>
            </a:extLst>
          </p:cNvPr>
          <p:cNvCxnSpPr>
            <a:cxnSpLocks/>
          </p:cNvCxnSpPr>
          <p:nvPr/>
        </p:nvCxnSpPr>
        <p:spPr>
          <a:xfrm flipV="1">
            <a:off x="1975225" y="5183766"/>
            <a:ext cx="0" cy="450962"/>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D0DA14-5E57-B74A-9536-D6091E76CEB0}"/>
              </a:ext>
            </a:extLst>
          </p:cNvPr>
          <p:cNvCxnSpPr>
            <a:cxnSpLocks/>
          </p:cNvCxnSpPr>
          <p:nvPr/>
        </p:nvCxnSpPr>
        <p:spPr>
          <a:xfrm>
            <a:off x="3414980" y="2715459"/>
            <a:ext cx="0"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7F19D6-8878-AA45-BC30-609D0BFCB511}"/>
              </a:ext>
            </a:extLst>
          </p:cNvPr>
          <p:cNvCxnSpPr>
            <a:cxnSpLocks/>
          </p:cNvCxnSpPr>
          <p:nvPr/>
        </p:nvCxnSpPr>
        <p:spPr>
          <a:xfrm flipH="1">
            <a:off x="3638128" y="2715459"/>
            <a:ext cx="873912"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A3A8751-403C-1F42-A72C-A9BDF1F5EF49}"/>
              </a:ext>
            </a:extLst>
          </p:cNvPr>
          <p:cNvCxnSpPr>
            <a:cxnSpLocks/>
          </p:cNvCxnSpPr>
          <p:nvPr/>
        </p:nvCxnSpPr>
        <p:spPr>
          <a:xfrm>
            <a:off x="6998316" y="2621143"/>
            <a:ext cx="21790" cy="1958352"/>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492BC0D-9367-194A-86AE-1A67C3A85086}"/>
              </a:ext>
            </a:extLst>
          </p:cNvPr>
          <p:cNvCxnSpPr>
            <a:cxnSpLocks/>
          </p:cNvCxnSpPr>
          <p:nvPr/>
        </p:nvCxnSpPr>
        <p:spPr>
          <a:xfrm>
            <a:off x="6365284" y="3028269"/>
            <a:ext cx="395766" cy="155122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86387E7-035C-9449-A55A-84D59076CC07}"/>
              </a:ext>
            </a:extLst>
          </p:cNvPr>
          <p:cNvSpPr/>
          <p:nvPr/>
        </p:nvSpPr>
        <p:spPr bwMode="auto">
          <a:xfrm>
            <a:off x="584199" y="5401136"/>
            <a:ext cx="7707369" cy="781692"/>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Linked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grpSp>
        <p:nvGrpSpPr>
          <p:cNvPr id="109" name="Group 108">
            <a:extLst>
              <a:ext uri="{FF2B5EF4-FFF2-40B4-BE49-F238E27FC236}">
                <a16:creationId xmlns:a16="http://schemas.microsoft.com/office/drawing/2014/main" id="{12738040-ED8E-9043-8C9B-35F6C8C34C8E}"/>
              </a:ext>
            </a:extLst>
          </p:cNvPr>
          <p:cNvGrpSpPr/>
          <p:nvPr/>
        </p:nvGrpSpPr>
        <p:grpSpPr>
          <a:xfrm>
            <a:off x="8951506" y="2609873"/>
            <a:ext cx="1752274" cy="515118"/>
            <a:chOff x="8223680" y="4069863"/>
            <a:chExt cx="1752274" cy="515118"/>
          </a:xfrm>
        </p:grpSpPr>
        <p:sp>
          <p:nvSpPr>
            <p:cNvPr id="110" name="Rectangle 109">
              <a:extLst>
                <a:ext uri="{FF2B5EF4-FFF2-40B4-BE49-F238E27FC236}">
                  <a16:creationId xmlns:a16="http://schemas.microsoft.com/office/drawing/2014/main" id="{68186304-585A-AD4B-B541-FB708EA0ED6B}"/>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4" name="Group 113">
              <a:extLst>
                <a:ext uri="{FF2B5EF4-FFF2-40B4-BE49-F238E27FC236}">
                  <a16:creationId xmlns:a16="http://schemas.microsoft.com/office/drawing/2014/main" id="{D940DA7C-60D9-7945-AE2F-E45016E27CC2}"/>
                </a:ext>
              </a:extLst>
            </p:cNvPr>
            <p:cNvGrpSpPr/>
            <p:nvPr/>
          </p:nvGrpSpPr>
          <p:grpSpPr>
            <a:xfrm>
              <a:off x="8395993" y="4176016"/>
              <a:ext cx="1400625" cy="302811"/>
              <a:chOff x="5827333" y="4633691"/>
              <a:chExt cx="6400800" cy="1383834"/>
            </a:xfrm>
          </p:grpSpPr>
          <p:sp>
            <p:nvSpPr>
              <p:cNvPr id="115" name="Rectangle 114">
                <a:extLst>
                  <a:ext uri="{FF2B5EF4-FFF2-40B4-BE49-F238E27FC236}">
                    <a16:creationId xmlns:a16="http://schemas.microsoft.com/office/drawing/2014/main" id="{A350095D-AAF1-B741-B57D-27938BF107D5}"/>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D763E7A1-9AC0-BF40-8D53-BE41E633BF2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02ECA1B-D277-5242-982E-279FCCC32455}"/>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4A36EB65-771D-3C4A-ABA5-0215B54B10D5}"/>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C4F1C46-AABB-8849-A348-F21C7E85BC29}"/>
                  </a:ext>
                </a:extLst>
              </p:cNvPr>
              <p:cNvCxnSpPr>
                <a:cxnSpLocks/>
                <a:stCxn id="117"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847B454-75A7-0440-9E1C-D97AC8A40990}"/>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E71BEDE-EEEC-804A-BA88-12C5335865EE}"/>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Arrow Connector 127">
                <a:extLst>
                  <a:ext uri="{FF2B5EF4-FFF2-40B4-BE49-F238E27FC236}">
                    <a16:creationId xmlns:a16="http://schemas.microsoft.com/office/drawing/2014/main" id="{AAF765E6-1DAD-8D48-BB73-283C90A0930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01FB0377-9C05-E24A-A7FA-ED23C3E09E0D}"/>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3" name="Group 132">
            <a:extLst>
              <a:ext uri="{FF2B5EF4-FFF2-40B4-BE49-F238E27FC236}">
                <a16:creationId xmlns:a16="http://schemas.microsoft.com/office/drawing/2014/main" id="{4E131AA2-69A2-D445-A346-ED18FADE47EF}"/>
              </a:ext>
            </a:extLst>
          </p:cNvPr>
          <p:cNvGrpSpPr/>
          <p:nvPr/>
        </p:nvGrpSpPr>
        <p:grpSpPr>
          <a:xfrm>
            <a:off x="11476361" y="1439282"/>
            <a:ext cx="1752274" cy="515118"/>
            <a:chOff x="8223680" y="4069863"/>
            <a:chExt cx="1752274" cy="515118"/>
          </a:xfrm>
        </p:grpSpPr>
        <p:sp>
          <p:nvSpPr>
            <p:cNvPr id="134" name="Rectangle 133">
              <a:extLst>
                <a:ext uri="{FF2B5EF4-FFF2-40B4-BE49-F238E27FC236}">
                  <a16:creationId xmlns:a16="http://schemas.microsoft.com/office/drawing/2014/main" id="{12DBE09C-AA69-4143-A140-381C58C7B4EC}"/>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E22DC4-1231-F04C-92B5-E078CEA73005}"/>
                </a:ext>
              </a:extLst>
            </p:cNvPr>
            <p:cNvGrpSpPr/>
            <p:nvPr/>
          </p:nvGrpSpPr>
          <p:grpSpPr>
            <a:xfrm>
              <a:off x="8395993" y="4176016"/>
              <a:ext cx="1400625" cy="302811"/>
              <a:chOff x="5827333" y="4633691"/>
              <a:chExt cx="6400800" cy="1383834"/>
            </a:xfrm>
          </p:grpSpPr>
          <p:sp>
            <p:nvSpPr>
              <p:cNvPr id="136" name="Rectangle 135">
                <a:extLst>
                  <a:ext uri="{FF2B5EF4-FFF2-40B4-BE49-F238E27FC236}">
                    <a16:creationId xmlns:a16="http://schemas.microsoft.com/office/drawing/2014/main" id="{D2528B64-00B8-834A-901B-9199C9E168A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4E983044-805A-AA41-8491-AA47FA7D9B5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6A964AF-B964-6347-BD7A-764036C940A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8244C30B-3107-D642-A787-4B9F8820E8B7}"/>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C070505-F39F-2D4D-A155-370C18A14F5E}"/>
                  </a:ext>
                </a:extLst>
              </p:cNvPr>
              <p:cNvCxnSpPr>
                <a:cxnSpLocks/>
                <a:stCxn id="13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599BECB-B389-5F45-A36D-265BBFAF4DF2}"/>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0A912DFA-FADC-A942-BABD-A4A5ED8B01E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Arrow Connector 142">
                <a:extLst>
                  <a:ext uri="{FF2B5EF4-FFF2-40B4-BE49-F238E27FC236}">
                    <a16:creationId xmlns:a16="http://schemas.microsoft.com/office/drawing/2014/main" id="{4EB61C8B-4A23-1D44-ABB4-A10CB893BE2E}"/>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04D02E0D-590B-F04B-A736-CCB34262EBC7}"/>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A4B2A678-3935-344B-9050-8687E6C8663E}"/>
              </a:ext>
            </a:extLst>
          </p:cNvPr>
          <p:cNvGrpSpPr/>
          <p:nvPr/>
        </p:nvGrpSpPr>
        <p:grpSpPr>
          <a:xfrm>
            <a:off x="11476361" y="734744"/>
            <a:ext cx="1752274" cy="515118"/>
            <a:chOff x="8223680" y="4069863"/>
            <a:chExt cx="1752274" cy="515118"/>
          </a:xfrm>
        </p:grpSpPr>
        <p:sp>
          <p:nvSpPr>
            <p:cNvPr id="146" name="Rectangle 145">
              <a:extLst>
                <a:ext uri="{FF2B5EF4-FFF2-40B4-BE49-F238E27FC236}">
                  <a16:creationId xmlns:a16="http://schemas.microsoft.com/office/drawing/2014/main" id="{0D141909-E26E-7048-996A-A15F41CFD4A0}"/>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7" name="Group 146">
              <a:extLst>
                <a:ext uri="{FF2B5EF4-FFF2-40B4-BE49-F238E27FC236}">
                  <a16:creationId xmlns:a16="http://schemas.microsoft.com/office/drawing/2014/main" id="{DABD52B7-6D5A-774A-80D6-72BFA3829CC8}"/>
                </a:ext>
              </a:extLst>
            </p:cNvPr>
            <p:cNvGrpSpPr/>
            <p:nvPr/>
          </p:nvGrpSpPr>
          <p:grpSpPr>
            <a:xfrm>
              <a:off x="8395993" y="4176016"/>
              <a:ext cx="1400625" cy="302811"/>
              <a:chOff x="5827333" y="4633691"/>
              <a:chExt cx="6400800" cy="1383834"/>
            </a:xfrm>
          </p:grpSpPr>
          <p:sp>
            <p:nvSpPr>
              <p:cNvPr id="148" name="Rectangle 147">
                <a:extLst>
                  <a:ext uri="{FF2B5EF4-FFF2-40B4-BE49-F238E27FC236}">
                    <a16:creationId xmlns:a16="http://schemas.microsoft.com/office/drawing/2014/main" id="{4C2A77AC-AFFE-EA40-AE29-FA0DDDA8D8F2}"/>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Arrow Connector 148">
                <a:extLst>
                  <a:ext uri="{FF2B5EF4-FFF2-40B4-BE49-F238E27FC236}">
                    <a16:creationId xmlns:a16="http://schemas.microsoft.com/office/drawing/2014/main" id="{DDEB261B-C04A-E44E-930D-3693E813A18E}"/>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922CAB-B139-2247-9BA1-5DD002D7689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9F57BABC-C8A9-2F4D-B5CB-AE21EBCB23F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C8568-5F0D-A144-870E-7336B63299F7}"/>
                  </a:ext>
                </a:extLst>
              </p:cNvPr>
              <p:cNvCxnSpPr>
                <a:cxnSpLocks/>
                <a:stCxn id="15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7688C78-8A41-324B-80EC-2A05E756486D}"/>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A73B018-77CC-8A44-836F-868810FA14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5" name="Straight Arrow Connector 154">
                <a:extLst>
                  <a:ext uri="{FF2B5EF4-FFF2-40B4-BE49-F238E27FC236}">
                    <a16:creationId xmlns:a16="http://schemas.microsoft.com/office/drawing/2014/main" id="{B30DAECF-4BBD-F940-AE74-FE0F027ACAC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0FBE37B-7259-B549-AF70-A8E72080944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73609076-974D-774B-A745-21CCD0E33BF5}"/>
              </a:ext>
            </a:extLst>
          </p:cNvPr>
          <p:cNvGrpSpPr/>
          <p:nvPr/>
        </p:nvGrpSpPr>
        <p:grpSpPr>
          <a:xfrm>
            <a:off x="11476361" y="2157165"/>
            <a:ext cx="1752274" cy="515118"/>
            <a:chOff x="8223680" y="4069863"/>
            <a:chExt cx="1752274" cy="515118"/>
          </a:xfrm>
        </p:grpSpPr>
        <p:sp>
          <p:nvSpPr>
            <p:cNvPr id="158" name="Rectangle 157">
              <a:extLst>
                <a:ext uri="{FF2B5EF4-FFF2-40B4-BE49-F238E27FC236}">
                  <a16:creationId xmlns:a16="http://schemas.microsoft.com/office/drawing/2014/main" id="{9E2C5101-C50A-1C49-BABE-094005764F9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9" name="Group 158">
              <a:extLst>
                <a:ext uri="{FF2B5EF4-FFF2-40B4-BE49-F238E27FC236}">
                  <a16:creationId xmlns:a16="http://schemas.microsoft.com/office/drawing/2014/main" id="{85F0E10A-C45C-A744-A700-B8078B31A9E7}"/>
                </a:ext>
              </a:extLst>
            </p:cNvPr>
            <p:cNvGrpSpPr/>
            <p:nvPr/>
          </p:nvGrpSpPr>
          <p:grpSpPr>
            <a:xfrm>
              <a:off x="8395993" y="4176016"/>
              <a:ext cx="1400625" cy="302811"/>
              <a:chOff x="5827333" y="4633691"/>
              <a:chExt cx="6400800" cy="1383834"/>
            </a:xfrm>
          </p:grpSpPr>
          <p:sp>
            <p:nvSpPr>
              <p:cNvPr id="160" name="Rectangle 159">
                <a:extLst>
                  <a:ext uri="{FF2B5EF4-FFF2-40B4-BE49-F238E27FC236}">
                    <a16:creationId xmlns:a16="http://schemas.microsoft.com/office/drawing/2014/main" id="{A50B942B-1515-8244-B634-88018BD885B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Arrow Connector 160">
                <a:extLst>
                  <a:ext uri="{FF2B5EF4-FFF2-40B4-BE49-F238E27FC236}">
                    <a16:creationId xmlns:a16="http://schemas.microsoft.com/office/drawing/2014/main" id="{C11B9DE5-ECD3-6049-AB08-B963B6A173F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EFD4A9D-54D2-614D-8481-2879F02A53F3}"/>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E6E4ADA7-A5D3-FD48-B20E-A0075B19D29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Arrow Connector 163">
                <a:extLst>
                  <a:ext uri="{FF2B5EF4-FFF2-40B4-BE49-F238E27FC236}">
                    <a16:creationId xmlns:a16="http://schemas.microsoft.com/office/drawing/2014/main" id="{75CFDDF7-5A61-F24F-99E1-B283E2F5ED76}"/>
                  </a:ext>
                </a:extLst>
              </p:cNvPr>
              <p:cNvCxnSpPr>
                <a:cxnSpLocks/>
                <a:stCxn id="16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09AADBC-5B90-7640-B7E8-A55CAD40D238}"/>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B5851A66-CE22-DB40-8738-7C4BE8F454A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93B4C658-C556-594F-8700-834F8D32C32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37911BF-7611-014F-898E-35553DAC1AB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75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and preparation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Azure Data Factory Data Flows</a:t>
            </a:r>
            <a:endParaRPr lang="en-AU" dirty="0"/>
          </a:p>
        </p:txBody>
      </p:sp>
      <p:sp>
        <p:nvSpPr>
          <p:cNvPr id="9" name="Text Placeholder 3">
            <a:extLst>
              <a:ext uri="{FF2B5EF4-FFF2-40B4-BE49-F238E27FC236}">
                <a16:creationId xmlns:a16="http://schemas.microsoft.com/office/drawing/2014/main" id="{9468AD36-A067-4052-A831-9F7EEB450033}"/>
              </a:ext>
            </a:extLst>
          </p:cNvPr>
          <p:cNvSpPr txBox="1">
            <a:spLocks/>
          </p:cNvSpPr>
          <p:nvPr/>
        </p:nvSpPr>
        <p:spPr>
          <a:xfrm>
            <a:off x="415889" y="1211429"/>
            <a:ext cx="4231301" cy="112809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Mapping Dataflow</a:t>
            </a:r>
          </a:p>
          <a:p>
            <a:pPr>
              <a:lnSpc>
                <a:spcPct val="150000"/>
              </a:lnSpc>
              <a:spcAft>
                <a:spcPts val="600"/>
              </a:spcAft>
            </a:pPr>
            <a:r>
              <a:rPr lang="en-US" sz="1600">
                <a:solidFill>
                  <a:schemeClr val="tx1"/>
                </a:solidFill>
              </a:rPr>
              <a:t>Code free data transformation @scale</a:t>
            </a:r>
            <a:endParaRPr lang="en-US" sz="2000" dirty="0">
              <a:solidFill>
                <a:schemeClr val="tx1"/>
              </a:solidFill>
            </a:endParaRPr>
          </a:p>
        </p:txBody>
      </p:sp>
      <p:pic>
        <p:nvPicPr>
          <p:cNvPr id="10" name="Picture 9">
            <a:extLst>
              <a:ext uri="{FF2B5EF4-FFF2-40B4-BE49-F238E27FC236}">
                <a16:creationId xmlns:a16="http://schemas.microsoft.com/office/drawing/2014/main" id="{74A09881-2215-4D5E-A917-7AC50A0F3D70}"/>
              </a:ext>
            </a:extLst>
          </p:cNvPr>
          <p:cNvPicPr>
            <a:picLocks noChangeAspect="1"/>
          </p:cNvPicPr>
          <p:nvPr/>
        </p:nvPicPr>
        <p:blipFill>
          <a:blip r:embed="rId2"/>
          <a:stretch>
            <a:fillRect/>
          </a:stretch>
        </p:blipFill>
        <p:spPr>
          <a:xfrm>
            <a:off x="286010" y="2339522"/>
            <a:ext cx="5717060" cy="3844211"/>
          </a:xfrm>
          <a:prstGeom prst="rect">
            <a:avLst/>
          </a:prstGeom>
          <a:ln>
            <a:solidFill>
              <a:schemeClr val="bg2">
                <a:lumMod val="50000"/>
              </a:schemeClr>
            </a:solidFill>
          </a:ln>
          <a:effectLst/>
        </p:spPr>
      </p:pic>
      <p:pic>
        <p:nvPicPr>
          <p:cNvPr id="11" name="Picture 10">
            <a:extLst>
              <a:ext uri="{FF2B5EF4-FFF2-40B4-BE49-F238E27FC236}">
                <a16:creationId xmlns:a16="http://schemas.microsoft.com/office/drawing/2014/main" id="{F3163DA6-8594-44BB-81E4-46CF831D6506}"/>
              </a:ext>
            </a:extLst>
          </p:cNvPr>
          <p:cNvPicPr>
            <a:picLocks noChangeAspect="1"/>
          </p:cNvPicPr>
          <p:nvPr/>
        </p:nvPicPr>
        <p:blipFill>
          <a:blip r:embed="rId3"/>
          <a:stretch>
            <a:fillRect/>
          </a:stretch>
        </p:blipFill>
        <p:spPr>
          <a:xfrm>
            <a:off x="6449824" y="2339523"/>
            <a:ext cx="5520147" cy="3844210"/>
          </a:xfrm>
          <a:prstGeom prst="rect">
            <a:avLst/>
          </a:prstGeom>
          <a:ln>
            <a:solidFill>
              <a:schemeClr val="bg2">
                <a:lumMod val="50000"/>
              </a:schemeClr>
            </a:solidFill>
          </a:ln>
          <a:effectLst/>
        </p:spPr>
      </p:pic>
      <p:sp>
        <p:nvSpPr>
          <p:cNvPr id="12" name="Text Placeholder 3">
            <a:extLst>
              <a:ext uri="{FF2B5EF4-FFF2-40B4-BE49-F238E27FC236}">
                <a16:creationId xmlns:a16="http://schemas.microsoft.com/office/drawing/2014/main" id="{72E41DF7-87D1-41AA-A98E-A94F1F587DFF}"/>
              </a:ext>
            </a:extLst>
          </p:cNvPr>
          <p:cNvSpPr txBox="1">
            <a:spLocks/>
          </p:cNvSpPr>
          <p:nvPr/>
        </p:nvSpPr>
        <p:spPr>
          <a:xfrm>
            <a:off x="6449824" y="1211429"/>
            <a:ext cx="4231301" cy="1128094"/>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Wrangling Dataflow</a:t>
            </a:r>
          </a:p>
          <a:p>
            <a:pPr>
              <a:lnSpc>
                <a:spcPct val="150000"/>
              </a:lnSpc>
              <a:spcAft>
                <a:spcPts val="600"/>
              </a:spcAft>
            </a:pPr>
            <a:r>
              <a:rPr lang="en-US" sz="1600">
                <a:solidFill>
                  <a:schemeClr val="tx1"/>
                </a:solidFill>
              </a:rPr>
              <a:t>Code free data preparation @scale</a:t>
            </a:r>
            <a:endParaRPr lang="en-US" sz="2000">
              <a:solidFill>
                <a:schemeClr val="tx1"/>
              </a:solidFill>
            </a:endParaRPr>
          </a:p>
        </p:txBody>
      </p:sp>
    </p:spTree>
    <p:extLst>
      <p:ext uri="{BB962C8B-B14F-4D97-AF65-F5344CB8AC3E}">
        <p14:creationId xmlns:p14="http://schemas.microsoft.com/office/powerpoint/2010/main" val="1445455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Synapse Analytics</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3B719B25-BCD7-462F-AF72-414A73808D9D}"/>
              </a:ext>
            </a:extLst>
          </p:cNvPr>
          <p:cNvSpPr/>
          <p:nvPr/>
        </p:nvSpPr>
        <p:spPr bwMode="auto">
          <a:xfrm>
            <a:off x="575376" y="1440812"/>
            <a:ext cx="804060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DF66A0-075C-4A78-A93E-96C099D63893}"/>
              </a:ext>
            </a:extLst>
          </p:cNvPr>
          <p:cNvGrpSpPr/>
          <p:nvPr/>
        </p:nvGrpSpPr>
        <p:grpSpPr>
          <a:xfrm>
            <a:off x="775752" y="1813292"/>
            <a:ext cx="7655326" cy="3311529"/>
            <a:chOff x="1115728" y="2187385"/>
            <a:chExt cx="7655326" cy="3311529"/>
          </a:xfrm>
        </p:grpSpPr>
        <p:sp>
          <p:nvSpPr>
            <p:cNvPr id="101" name="Rectangle 100">
              <a:extLst>
                <a:ext uri="{FF2B5EF4-FFF2-40B4-BE49-F238E27FC236}">
                  <a16:creationId xmlns:a16="http://schemas.microsoft.com/office/drawing/2014/main" id="{7BCFB884-4090-0249-9998-A7135ABFA0D4}"/>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530CDD01-CE97-F34B-85FD-98EB7F43973E}"/>
                </a:ext>
              </a:extLst>
            </p:cNvPr>
            <p:cNvSpPr/>
            <p:nvPr/>
          </p:nvSpPr>
          <p:spPr bwMode="auto">
            <a:xfrm>
              <a:off x="1115728" y="2187385"/>
              <a:ext cx="2133703"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 Analytics</a:t>
              </a:r>
            </a:p>
          </p:txBody>
        </p:sp>
      </p:grpSp>
      <p:sp>
        <p:nvSpPr>
          <p:cNvPr id="143" name="empowering world's worker">
            <a:extLst>
              <a:ext uri="{FF2B5EF4-FFF2-40B4-BE49-F238E27FC236}">
                <a16:creationId xmlns:a16="http://schemas.microsoft.com/office/drawing/2014/main" id="{4C22C99A-A86C-FC4E-81CE-8A117F286484}"/>
              </a:ext>
            </a:extLst>
          </p:cNvPr>
          <p:cNvSpPr/>
          <p:nvPr/>
        </p:nvSpPr>
        <p:spPr bwMode="auto">
          <a:xfrm>
            <a:off x="1494437" y="11315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Integrated data platform for BI, AI and continuous intelligence</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8" name="Rectangle 77">
            <a:extLst>
              <a:ext uri="{FF2B5EF4-FFF2-40B4-BE49-F238E27FC236}">
                <a16:creationId xmlns:a16="http://schemas.microsoft.com/office/drawing/2014/main" id="{B137D041-E12A-1440-BDAF-58A66DD374E0}"/>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4" name="Group 3">
            <a:extLst>
              <a:ext uri="{FF2B5EF4-FFF2-40B4-BE49-F238E27FC236}">
                <a16:creationId xmlns:a16="http://schemas.microsoft.com/office/drawing/2014/main" id="{D59282D7-6E14-BD4F-AB42-B604BA89356A}"/>
              </a:ext>
            </a:extLst>
          </p:cNvPr>
          <p:cNvGrpSpPr/>
          <p:nvPr/>
        </p:nvGrpSpPr>
        <p:grpSpPr>
          <a:xfrm>
            <a:off x="772577" y="4998201"/>
            <a:ext cx="7654620" cy="1057692"/>
            <a:chOff x="772577" y="4998201"/>
            <a:chExt cx="7654620" cy="1057692"/>
          </a:xfrm>
        </p:grpSpPr>
        <p:sp>
          <p:nvSpPr>
            <p:cNvPr id="79" name="Rectangle 78">
              <a:extLst>
                <a:ext uri="{FF2B5EF4-FFF2-40B4-BE49-F238E27FC236}">
                  <a16:creationId xmlns:a16="http://schemas.microsoft.com/office/drawing/2014/main" id="{5D94D749-709C-0949-95B1-EF8E7CBD728C}"/>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80" name="TextBox 79">
              <a:extLst>
                <a:ext uri="{FF2B5EF4-FFF2-40B4-BE49-F238E27FC236}">
                  <a16:creationId xmlns:a16="http://schemas.microsoft.com/office/drawing/2014/main" id="{61AA8AE4-105F-564A-ADC8-FFF0EE737F9F}"/>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81" name="Group 80">
              <a:extLst>
                <a:ext uri="{FF2B5EF4-FFF2-40B4-BE49-F238E27FC236}">
                  <a16:creationId xmlns:a16="http://schemas.microsoft.com/office/drawing/2014/main" id="{E28D22DE-EE48-E345-BBC6-5710530FD3F4}"/>
                </a:ext>
              </a:extLst>
            </p:cNvPr>
            <p:cNvGrpSpPr/>
            <p:nvPr/>
          </p:nvGrpSpPr>
          <p:grpSpPr>
            <a:xfrm>
              <a:off x="3931915" y="4998201"/>
              <a:ext cx="2436090" cy="774917"/>
              <a:chOff x="4053274" y="4916113"/>
              <a:chExt cx="2436090" cy="857006"/>
            </a:xfrm>
          </p:grpSpPr>
          <p:cxnSp>
            <p:nvCxnSpPr>
              <p:cNvPr id="82" name="Straight Connector 81">
                <a:extLst>
                  <a:ext uri="{FF2B5EF4-FFF2-40B4-BE49-F238E27FC236}">
                    <a16:creationId xmlns:a16="http://schemas.microsoft.com/office/drawing/2014/main" id="{A220BD99-76A2-0E49-8EA9-5E5079CD35DB}"/>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89444B5-6B66-BF46-A62A-0124487C4E26}"/>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133DEFB-CBE0-8E44-9760-BA75BD6B29D4}"/>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BAC1D15-2462-434F-8B25-219986BCF6DE}"/>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3F59D3-95DC-9C4F-9623-666C0EDB59DD}"/>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C9E336-610F-0D4D-99C1-12B7B3C558B3}"/>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F94491-BF7B-204C-BFF5-7477E3B9792F}"/>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929D309-A6A6-4441-AA34-929C101985A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1683C0-F877-074B-806E-D1480C135AF8}"/>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7D25F92-B68F-7E41-8B31-65DCEFCA2C13}"/>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60158F-3590-B146-892D-8955BA29BF50}"/>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6A4C26-E2E2-AE41-B226-6CA363B8A6DC}"/>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05BEB8E-9B2B-CE4F-8CF5-AA964171840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F9682DB-6C35-4D45-BF81-4C79CAFE8D6B}"/>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2389F31-A854-C34A-9C95-74B8D53414B3}"/>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2159C7E-CCF9-C541-B65A-12FD1B0BC03B}"/>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455AEA5-9631-F647-960F-667D6973887C}"/>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B7C72AC-3AA2-2940-BC0F-510D23C6C8B2}"/>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F10F2FF-1761-B047-96CC-D266531C111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00F1CC-5B9B-4E41-BC6C-133943923F7E}"/>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FF867B0-F227-3D4C-A163-77867DD40FA5}"/>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38F5368-C222-D74B-8DDF-A9AE2C895A8E}"/>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5CC3A21-25B5-FD4F-8D6A-D6174DB53B57}"/>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7593AE-64C3-184D-8985-4BB5FC320EF7}"/>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7C52FE0-E9DA-3740-A56B-7E48F0190E2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5DB1B18-F54D-8142-B589-13043DE7A3CA}"/>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2A2F2C-3172-274B-B7D5-E205B72E0F7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172B150-9CB6-0044-BCB6-D445D0DBE508}"/>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1" name="Straight Connector 110">
            <a:extLst>
              <a:ext uri="{FF2B5EF4-FFF2-40B4-BE49-F238E27FC236}">
                <a16:creationId xmlns:a16="http://schemas.microsoft.com/office/drawing/2014/main" id="{2109A22D-AB9E-B84D-B2AE-E4928D7F4D27}"/>
              </a:ext>
            </a:extLst>
          </p:cNvPr>
          <p:cNvCxnSpPr>
            <a:cxnSpLocks/>
            <a:endCxn id="112"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F9966358-4C93-2447-8CB8-3DFA11F79CB2}"/>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14" name="Rectangle 113">
            <a:extLst>
              <a:ext uri="{FF2B5EF4-FFF2-40B4-BE49-F238E27FC236}">
                <a16:creationId xmlns:a16="http://schemas.microsoft.com/office/drawing/2014/main" id="{EA7428D7-6CB2-5E43-862B-4D090F8F5CC2}"/>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115" name="Rectangle 114">
            <a:extLst>
              <a:ext uri="{FF2B5EF4-FFF2-40B4-BE49-F238E27FC236}">
                <a16:creationId xmlns:a16="http://schemas.microsoft.com/office/drawing/2014/main" id="{A13858C4-C6A3-AD48-B7AA-0967C911725E}"/>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116" name="Rectangle 115">
            <a:extLst>
              <a:ext uri="{FF2B5EF4-FFF2-40B4-BE49-F238E27FC236}">
                <a16:creationId xmlns:a16="http://schemas.microsoft.com/office/drawing/2014/main" id="{6AD14FE8-B6DA-8441-A3A6-7C85580BC9BD}"/>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17" name="Rectangle 116">
            <a:extLst>
              <a:ext uri="{FF2B5EF4-FFF2-40B4-BE49-F238E27FC236}">
                <a16:creationId xmlns:a16="http://schemas.microsoft.com/office/drawing/2014/main" id="{DDDC2FAE-A054-FD46-8ED1-B18AEA08DB22}"/>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118" name="Rectangle 117">
            <a:extLst>
              <a:ext uri="{FF2B5EF4-FFF2-40B4-BE49-F238E27FC236}">
                <a16:creationId xmlns:a16="http://schemas.microsoft.com/office/drawing/2014/main" id="{50EFFAEB-F37A-6F4E-8162-54CFB4F545B1}"/>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2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19" name="Straight Connector 118">
            <a:extLst>
              <a:ext uri="{FF2B5EF4-FFF2-40B4-BE49-F238E27FC236}">
                <a16:creationId xmlns:a16="http://schemas.microsoft.com/office/drawing/2014/main" id="{089E0071-F143-FD45-A583-7A15D5FC7480}"/>
              </a:ext>
            </a:extLst>
          </p:cNvPr>
          <p:cNvCxnSpPr>
            <a:cxnSpLocks/>
            <a:endCxn id="118"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7E396CE-804C-7A4D-98C1-62D2879175B4}"/>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F498A250-C1E3-4A4C-B6EA-A046EB9F730B}"/>
              </a:ext>
            </a:extLst>
          </p:cNvPr>
          <p:cNvSpPr/>
          <p:nvPr/>
        </p:nvSpPr>
        <p:spPr bwMode="auto">
          <a:xfrm>
            <a:off x="3816117" y="4602301"/>
            <a:ext cx="4213419"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25" name="Group 124">
            <a:extLst>
              <a:ext uri="{FF2B5EF4-FFF2-40B4-BE49-F238E27FC236}">
                <a16:creationId xmlns:a16="http://schemas.microsoft.com/office/drawing/2014/main" id="{F817C3A6-BC08-7F45-9D1E-5AF03BC4A45D}"/>
              </a:ext>
            </a:extLst>
          </p:cNvPr>
          <p:cNvGrpSpPr/>
          <p:nvPr/>
        </p:nvGrpSpPr>
        <p:grpSpPr>
          <a:xfrm>
            <a:off x="5952629" y="4060181"/>
            <a:ext cx="2076908" cy="490796"/>
            <a:chOff x="5911431" y="4135704"/>
            <a:chExt cx="2076908" cy="490796"/>
          </a:xfrm>
        </p:grpSpPr>
        <p:sp>
          <p:nvSpPr>
            <p:cNvPr id="126" name="Rectangle 125">
              <a:extLst>
                <a:ext uri="{FF2B5EF4-FFF2-40B4-BE49-F238E27FC236}">
                  <a16:creationId xmlns:a16="http://schemas.microsoft.com/office/drawing/2014/main" id="{D101666E-C804-3E49-9912-256143A161EB}"/>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4">
              <a:extLst>
                <a:ext uri="{FF2B5EF4-FFF2-40B4-BE49-F238E27FC236}">
                  <a16:creationId xmlns:a16="http://schemas.microsoft.com/office/drawing/2014/main" id="{C2EF18ED-361F-264E-97F6-A48868DAB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Rectangle 127">
            <a:extLst>
              <a:ext uri="{FF2B5EF4-FFF2-40B4-BE49-F238E27FC236}">
                <a16:creationId xmlns:a16="http://schemas.microsoft.com/office/drawing/2014/main" id="{33F835D8-79A1-3D46-8A55-11765828FE02}"/>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29" name="TextBox 128">
            <a:extLst>
              <a:ext uri="{FF2B5EF4-FFF2-40B4-BE49-F238E27FC236}">
                <a16:creationId xmlns:a16="http://schemas.microsoft.com/office/drawing/2014/main" id="{0716F954-59C3-EB4E-A185-40584033B864}"/>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30" name="Rectangle 129">
            <a:extLst>
              <a:ext uri="{FF2B5EF4-FFF2-40B4-BE49-F238E27FC236}">
                <a16:creationId xmlns:a16="http://schemas.microsoft.com/office/drawing/2014/main" id="{43308B1C-E1E9-8B42-8342-D89E0C24AEDA}"/>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131" name="Straight Connector 130">
            <a:extLst>
              <a:ext uri="{FF2B5EF4-FFF2-40B4-BE49-F238E27FC236}">
                <a16:creationId xmlns:a16="http://schemas.microsoft.com/office/drawing/2014/main" id="{D1A4714B-3826-C64F-905F-9C7B187D63E2}"/>
              </a:ext>
            </a:extLst>
          </p:cNvPr>
          <p:cNvCxnSpPr>
            <a:cxnSpLocks/>
            <a:endCxn id="130"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435A241E-85A8-824D-AA09-D36B4837DDC7}"/>
              </a:ext>
            </a:extLst>
          </p:cNvPr>
          <p:cNvSpPr/>
          <p:nvPr/>
        </p:nvSpPr>
        <p:spPr bwMode="auto">
          <a:xfrm>
            <a:off x="3816118" y="3494173"/>
            <a:ext cx="2085040"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33" name="Rectangle 132">
            <a:extLst>
              <a:ext uri="{FF2B5EF4-FFF2-40B4-BE49-F238E27FC236}">
                <a16:creationId xmlns:a16="http://schemas.microsoft.com/office/drawing/2014/main" id="{B9213C76-7CF8-9246-B50E-CE0879A585A9}"/>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34" name="TextBox 133">
            <a:extLst>
              <a:ext uri="{FF2B5EF4-FFF2-40B4-BE49-F238E27FC236}">
                <a16:creationId xmlns:a16="http://schemas.microsoft.com/office/drawing/2014/main" id="{286C8866-BB02-CF44-B229-0214777D0585}"/>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35" name="Rectangle 134">
            <a:extLst>
              <a:ext uri="{FF2B5EF4-FFF2-40B4-BE49-F238E27FC236}">
                <a16:creationId xmlns:a16="http://schemas.microsoft.com/office/drawing/2014/main" id="{69F24F8E-D42A-2441-9036-E66282B6FA66}"/>
              </a:ext>
            </a:extLst>
          </p:cNvPr>
          <p:cNvSpPr/>
          <p:nvPr/>
        </p:nvSpPr>
        <p:spPr bwMode="auto">
          <a:xfrm>
            <a:off x="381611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36" name="TextBox 135">
            <a:extLst>
              <a:ext uri="{FF2B5EF4-FFF2-40B4-BE49-F238E27FC236}">
                <a16:creationId xmlns:a16="http://schemas.microsoft.com/office/drawing/2014/main" id="{3D16135D-BF6D-514A-A716-4D4506856475}"/>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37" name="Rectangle 136">
            <a:extLst>
              <a:ext uri="{FF2B5EF4-FFF2-40B4-BE49-F238E27FC236}">
                <a16:creationId xmlns:a16="http://schemas.microsoft.com/office/drawing/2014/main" id="{954C1A99-F15B-4A46-A692-B01DA584DF09}"/>
              </a:ext>
            </a:extLst>
          </p:cNvPr>
          <p:cNvSpPr/>
          <p:nvPr/>
        </p:nvSpPr>
        <p:spPr bwMode="auto">
          <a:xfrm>
            <a:off x="4526896"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38" name="Rectangle 137">
            <a:extLst>
              <a:ext uri="{FF2B5EF4-FFF2-40B4-BE49-F238E27FC236}">
                <a16:creationId xmlns:a16="http://schemas.microsoft.com/office/drawing/2014/main" id="{A71B40A1-3791-5D49-9973-864080296742}"/>
              </a:ext>
            </a:extLst>
          </p:cNvPr>
          <p:cNvSpPr/>
          <p:nvPr/>
        </p:nvSpPr>
        <p:spPr bwMode="auto">
          <a:xfrm>
            <a:off x="5239762"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40" name="Rectangle 139">
            <a:extLst>
              <a:ext uri="{FF2B5EF4-FFF2-40B4-BE49-F238E27FC236}">
                <a16:creationId xmlns:a16="http://schemas.microsoft.com/office/drawing/2014/main" id="{F51DEE5D-DE01-8148-841E-53CF065BA425}"/>
              </a:ext>
            </a:extLst>
          </p:cNvPr>
          <p:cNvSpPr/>
          <p:nvPr/>
        </p:nvSpPr>
        <p:spPr bwMode="auto">
          <a:xfrm>
            <a:off x="595262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41" name="Rectangle 140">
            <a:extLst>
              <a:ext uri="{FF2B5EF4-FFF2-40B4-BE49-F238E27FC236}">
                <a16:creationId xmlns:a16="http://schemas.microsoft.com/office/drawing/2014/main" id="{2878BD16-9028-844B-9E73-A6C1E1F18796}"/>
              </a:ext>
            </a:extLst>
          </p:cNvPr>
          <p:cNvSpPr/>
          <p:nvPr/>
        </p:nvSpPr>
        <p:spPr bwMode="auto">
          <a:xfrm>
            <a:off x="6665494"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42" name="Rectangle 141">
            <a:extLst>
              <a:ext uri="{FF2B5EF4-FFF2-40B4-BE49-F238E27FC236}">
                <a16:creationId xmlns:a16="http://schemas.microsoft.com/office/drawing/2014/main" id="{6AC90A6B-CE6C-6042-936A-296450884B1C}"/>
              </a:ext>
            </a:extLst>
          </p:cNvPr>
          <p:cNvSpPr/>
          <p:nvPr/>
        </p:nvSpPr>
        <p:spPr bwMode="auto">
          <a:xfrm>
            <a:off x="7368140"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144" name="Straight Connector 143">
            <a:extLst>
              <a:ext uri="{FF2B5EF4-FFF2-40B4-BE49-F238E27FC236}">
                <a16:creationId xmlns:a16="http://schemas.microsoft.com/office/drawing/2014/main" id="{7513CA32-6946-9E4C-B673-670368D809EB}"/>
              </a:ext>
            </a:extLst>
          </p:cNvPr>
          <p:cNvCxnSpPr>
            <a:cxnSpLocks/>
            <a:endCxn id="145"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5055274C-EC64-AA44-9E51-879413D0C056}"/>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AD79A1F-8CE7-6943-890D-6B50EE853B02}"/>
              </a:ext>
            </a:extLst>
          </p:cNvPr>
          <p:cNvSpPr/>
          <p:nvPr/>
        </p:nvSpPr>
        <p:spPr bwMode="auto">
          <a:xfrm>
            <a:off x="892021" y="217471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47" name="TextBox 4">
            <a:extLst>
              <a:ext uri="{FF2B5EF4-FFF2-40B4-BE49-F238E27FC236}">
                <a16:creationId xmlns:a16="http://schemas.microsoft.com/office/drawing/2014/main" id="{D7BC2077-9928-DC45-B88E-E1AA827F0080}"/>
              </a:ext>
            </a:extLst>
          </p:cNvPr>
          <p:cNvSpPr txBox="1"/>
          <p:nvPr/>
        </p:nvSpPr>
        <p:spPr>
          <a:xfrm>
            <a:off x="3366143" y="2239227"/>
            <a:ext cx="2578591"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Azure Synapse Analytics Studio</a:t>
            </a:r>
          </a:p>
        </p:txBody>
      </p:sp>
      <p:cxnSp>
        <p:nvCxnSpPr>
          <p:cNvPr id="148" name="Straight Connector 147">
            <a:extLst>
              <a:ext uri="{FF2B5EF4-FFF2-40B4-BE49-F238E27FC236}">
                <a16:creationId xmlns:a16="http://schemas.microsoft.com/office/drawing/2014/main" id="{64FB251E-CC75-B848-8F1E-5ABAD2D96D14}"/>
              </a:ext>
            </a:extLst>
          </p:cNvPr>
          <p:cNvCxnSpPr>
            <a:cxnSpLocks/>
            <a:endCxn id="149"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C68EDF3A-EE17-D74C-97FC-D251AFCC69A0}"/>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0" name="Straight Connector 149">
            <a:extLst>
              <a:ext uri="{FF2B5EF4-FFF2-40B4-BE49-F238E27FC236}">
                <a16:creationId xmlns:a16="http://schemas.microsoft.com/office/drawing/2014/main" id="{2BE3521E-8EA9-AA4E-9F44-DF109B77F008}"/>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TextBox 4">
            <a:extLst>
              <a:ext uri="{FF2B5EF4-FFF2-40B4-BE49-F238E27FC236}">
                <a16:creationId xmlns:a16="http://schemas.microsoft.com/office/drawing/2014/main" id="{D235A704-722C-AE4B-95E6-77EF7B864297}"/>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153" name="Rectangle 152">
            <a:extLst>
              <a:ext uri="{FF2B5EF4-FFF2-40B4-BE49-F238E27FC236}">
                <a16:creationId xmlns:a16="http://schemas.microsoft.com/office/drawing/2014/main" id="{932C132A-CA03-6544-965C-DE03A0336832}"/>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4" name="Straight Connector 153">
            <a:extLst>
              <a:ext uri="{FF2B5EF4-FFF2-40B4-BE49-F238E27FC236}">
                <a16:creationId xmlns:a16="http://schemas.microsoft.com/office/drawing/2014/main" id="{50369B69-F7CA-FF43-AE34-C7822D5DE44A}"/>
              </a:ext>
            </a:extLst>
          </p:cNvPr>
          <p:cNvCxnSpPr>
            <a:cxnSpLocks/>
            <a:endCxn id="153"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3" name="Title 16">
            <a:extLst>
              <a:ext uri="{FF2B5EF4-FFF2-40B4-BE49-F238E27FC236}">
                <a16:creationId xmlns:a16="http://schemas.microsoft.com/office/drawing/2014/main" id="{29A7BD46-468C-4F4E-93A5-EB718BDE4C01}"/>
              </a:ext>
            </a:extLst>
          </p:cNvPr>
          <p:cNvSpPr>
            <a:spLocks noGrp="1"/>
          </p:cNvSpPr>
          <p:nvPr>
            <p:ph type="title"/>
          </p:nvPr>
        </p:nvSpPr>
        <p:spPr>
          <a:xfrm>
            <a:off x="1494437" y="559816"/>
            <a:ext cx="10089710" cy="553998"/>
          </a:xfrm>
        </p:spPr>
        <p:txBody>
          <a:bodyPr/>
          <a:lstStyle/>
          <a:p>
            <a:r>
              <a:rPr lang="en-US" dirty="0"/>
              <a:t>Azure Synapse Analytics</a:t>
            </a:r>
          </a:p>
        </p:txBody>
      </p:sp>
      <p:pic>
        <p:nvPicPr>
          <p:cNvPr id="5" name="Picture 4" descr="A picture containing clock&#10;&#10;Description automatically generated">
            <a:extLst>
              <a:ext uri="{FF2B5EF4-FFF2-40B4-BE49-F238E27FC236}">
                <a16:creationId xmlns:a16="http://schemas.microsoft.com/office/drawing/2014/main" id="{55A966DC-8070-4A03-AEC6-E24142DF5A32}"/>
              </a:ext>
            </a:extLst>
          </p:cNvPr>
          <p:cNvPicPr>
            <a:picLocks noChangeAspect="1"/>
          </p:cNvPicPr>
          <p:nvPr/>
        </p:nvPicPr>
        <p:blipFill>
          <a:blip r:embed="rId4"/>
          <a:stretch>
            <a:fillRect/>
          </a:stretch>
        </p:blipFill>
        <p:spPr>
          <a:xfrm>
            <a:off x="575375" y="538916"/>
            <a:ext cx="858569" cy="854836"/>
          </a:xfrm>
          <a:prstGeom prst="rect">
            <a:avLst/>
          </a:prstGeom>
        </p:spPr>
      </p:pic>
    </p:spTree>
    <p:extLst>
      <p:ext uri="{BB962C8B-B14F-4D97-AF65-F5344CB8AC3E}">
        <p14:creationId xmlns:p14="http://schemas.microsoft.com/office/powerpoint/2010/main" val="2616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par>
                                <p:cTn id="24" presetID="10" presetClass="entr" presetSubtype="0" fill="hold" nodeType="with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fade">
                                      <p:cBhvr>
                                        <p:cTn id="26" dur="500"/>
                                        <p:tgtEl>
                                          <p:spTgt spid="1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200"/>
                                        <p:tgtEl>
                                          <p:spTgt spid="116"/>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200"/>
                                        <p:tgtEl>
                                          <p:spTgt spid="115"/>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200"/>
                                        <p:tgtEl>
                                          <p:spTgt spid="117"/>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200"/>
                                        <p:tgtEl>
                                          <p:spTgt spid="114"/>
                                        </p:tgtEl>
                                      </p:cBhvr>
                                    </p:animEffect>
                                  </p:childTnLst>
                                </p:cTn>
                              </p:par>
                              <p:par>
                                <p:cTn id="44" presetID="16" presetClass="entr" presetSubtype="42" fill="hold"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barn(outHorizontal)">
                                      <p:cBhvr>
                                        <p:cTn id="46" dur="500"/>
                                        <p:tgtEl>
                                          <p:spTgt spid="121"/>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118"/>
                                        </p:tgtEl>
                                        <p:attrNameLst>
                                          <p:attrName>style.visibility</p:attrName>
                                        </p:attrNameLst>
                                      </p:cBhvr>
                                      <p:to>
                                        <p:strVal val="visible"/>
                                      </p:to>
                                    </p:set>
                                    <p:animEffect transition="in" filter="fade">
                                      <p:cBhvr>
                                        <p:cTn id="50" dur="500"/>
                                        <p:tgtEl>
                                          <p:spTgt spid="118"/>
                                        </p:tgtEl>
                                      </p:cBhvr>
                                    </p:animEffect>
                                  </p:childTnLst>
                                </p:cTn>
                              </p:par>
                              <p:par>
                                <p:cTn id="51" presetID="10" presetClass="entr" presetSubtype="0" fill="hold" nodeType="withEffect">
                                  <p:stCondLst>
                                    <p:cond delay="700"/>
                                  </p:stCondLst>
                                  <p:childTnLst>
                                    <p:set>
                                      <p:cBhvr>
                                        <p:cTn id="52" dur="1" fill="hold">
                                          <p:stCondLst>
                                            <p:cond delay="0"/>
                                          </p:stCondLst>
                                        </p:cTn>
                                        <p:tgtEl>
                                          <p:spTgt spid="119"/>
                                        </p:tgtEl>
                                        <p:attrNameLst>
                                          <p:attrName>style.visibility</p:attrName>
                                        </p:attrNameLst>
                                      </p:cBhvr>
                                      <p:to>
                                        <p:strVal val="visible"/>
                                      </p:to>
                                    </p:set>
                                    <p:animEffect transition="in" filter="fade">
                                      <p:cBhvr>
                                        <p:cTn id="53" dur="500"/>
                                        <p:tgtEl>
                                          <p:spTgt spid="1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fade">
                                      <p:cBhvr>
                                        <p:cTn id="58" dur="500"/>
                                        <p:tgtEl>
                                          <p:spTgt spid="1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fade">
                                      <p:cBhvr>
                                        <p:cTn id="63" dur="500"/>
                                        <p:tgtEl>
                                          <p:spTgt spid="129"/>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400"/>
                                        <p:tgtEl>
                                          <p:spTgt spid="128"/>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125"/>
                                        </p:tgtEl>
                                        <p:attrNameLst>
                                          <p:attrName>style.visibility</p:attrName>
                                        </p:attrNameLst>
                                      </p:cBhvr>
                                      <p:to>
                                        <p:strVal val="visible"/>
                                      </p:to>
                                    </p:set>
                                    <p:animEffect transition="in" filter="fade">
                                      <p:cBhvr>
                                        <p:cTn id="71" dur="400"/>
                                        <p:tgtEl>
                                          <p:spTgt spid="125"/>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130"/>
                                        </p:tgtEl>
                                        <p:attrNameLst>
                                          <p:attrName>style.visibility</p:attrName>
                                        </p:attrNameLst>
                                      </p:cBhvr>
                                      <p:to>
                                        <p:strVal val="visible"/>
                                      </p:to>
                                    </p:set>
                                    <p:animEffect transition="in" filter="fade">
                                      <p:cBhvr>
                                        <p:cTn id="75" dur="200"/>
                                        <p:tgtEl>
                                          <p:spTgt spid="130"/>
                                        </p:tgtEl>
                                      </p:cBhvr>
                                    </p:animEffect>
                                  </p:childTnLst>
                                </p:cTn>
                              </p:par>
                              <p:par>
                                <p:cTn id="76" presetID="10" presetClass="entr" presetSubtype="0" fill="hold" nodeType="withEffect">
                                  <p:stCondLst>
                                    <p:cond delay="30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200"/>
                                        <p:tgtEl>
                                          <p:spTgt spid="1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32"/>
                                        </p:tgtEl>
                                        <p:attrNameLst>
                                          <p:attrName>style.visibility</p:attrName>
                                        </p:attrNameLst>
                                      </p:cBhvr>
                                      <p:to>
                                        <p:strVal val="visible"/>
                                      </p:to>
                                    </p:set>
                                    <p:animEffect transition="in" filter="fade">
                                      <p:cBhvr>
                                        <p:cTn id="87" dur="400"/>
                                        <p:tgtEl>
                                          <p:spTgt spid="132"/>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133"/>
                                        </p:tgtEl>
                                        <p:attrNameLst>
                                          <p:attrName>style.visibility</p:attrName>
                                        </p:attrNameLst>
                                      </p:cBhvr>
                                      <p:to>
                                        <p:strVal val="visible"/>
                                      </p:to>
                                    </p:set>
                                    <p:animEffect transition="in" filter="fade">
                                      <p:cBhvr>
                                        <p:cTn id="91" dur="400"/>
                                        <p:tgtEl>
                                          <p:spTgt spid="1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36"/>
                                        </p:tgtEl>
                                        <p:attrNameLst>
                                          <p:attrName>style.visibility</p:attrName>
                                        </p:attrNameLst>
                                      </p:cBhvr>
                                      <p:to>
                                        <p:strVal val="visible"/>
                                      </p:to>
                                    </p:set>
                                    <p:animEffect transition="in" filter="fade">
                                      <p:cBhvr>
                                        <p:cTn id="96" dur="500"/>
                                        <p:tgtEl>
                                          <p:spTgt spid="136"/>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fade">
                                      <p:cBhvr>
                                        <p:cTn id="100" dur="400"/>
                                        <p:tgtEl>
                                          <p:spTgt spid="135"/>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137"/>
                                        </p:tgtEl>
                                        <p:attrNameLst>
                                          <p:attrName>style.visibility</p:attrName>
                                        </p:attrNameLst>
                                      </p:cBhvr>
                                      <p:to>
                                        <p:strVal val="visible"/>
                                      </p:to>
                                    </p:set>
                                    <p:animEffect transition="in" filter="fade">
                                      <p:cBhvr>
                                        <p:cTn id="104" dur="400"/>
                                        <p:tgtEl>
                                          <p:spTgt spid="137"/>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fade">
                                      <p:cBhvr>
                                        <p:cTn id="108" dur="400"/>
                                        <p:tgtEl>
                                          <p:spTgt spid="138"/>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140"/>
                                        </p:tgtEl>
                                        <p:attrNameLst>
                                          <p:attrName>style.visibility</p:attrName>
                                        </p:attrNameLst>
                                      </p:cBhvr>
                                      <p:to>
                                        <p:strVal val="visible"/>
                                      </p:to>
                                    </p:set>
                                    <p:animEffect transition="in" filter="fade">
                                      <p:cBhvr>
                                        <p:cTn id="112" dur="400"/>
                                        <p:tgtEl>
                                          <p:spTgt spid="140"/>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fade">
                                      <p:cBhvr>
                                        <p:cTn id="116" dur="400"/>
                                        <p:tgtEl>
                                          <p:spTgt spid="141"/>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142"/>
                                        </p:tgtEl>
                                        <p:attrNameLst>
                                          <p:attrName>style.visibility</p:attrName>
                                        </p:attrNameLst>
                                      </p:cBhvr>
                                      <p:to>
                                        <p:strVal val="visible"/>
                                      </p:to>
                                    </p:set>
                                    <p:animEffect transition="in" filter="fade">
                                      <p:cBhvr>
                                        <p:cTn id="120" dur="400"/>
                                        <p:tgtEl>
                                          <p:spTgt spid="142"/>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145"/>
                                        </p:tgtEl>
                                        <p:attrNameLst>
                                          <p:attrName>style.visibility</p:attrName>
                                        </p:attrNameLst>
                                      </p:cBhvr>
                                      <p:to>
                                        <p:strVal val="visible"/>
                                      </p:to>
                                    </p:set>
                                    <p:animEffect transition="in" filter="fade">
                                      <p:cBhvr>
                                        <p:cTn id="124" dur="200"/>
                                        <p:tgtEl>
                                          <p:spTgt spid="145"/>
                                        </p:tgtEl>
                                      </p:cBhvr>
                                    </p:animEffect>
                                  </p:childTnLst>
                                </p:cTn>
                              </p:par>
                              <p:par>
                                <p:cTn id="125" presetID="10" presetClass="entr" presetSubtype="0" fill="hold"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200"/>
                                        <p:tgtEl>
                                          <p:spTgt spid="14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50"/>
                                        </p:tgtEl>
                                        <p:attrNameLst>
                                          <p:attrName>style.visibility</p:attrName>
                                        </p:attrNameLst>
                                      </p:cBhvr>
                                      <p:to>
                                        <p:strVal val="visible"/>
                                      </p:to>
                                    </p:set>
                                    <p:animEffect transition="in" filter="barn(outHorizontal)">
                                      <p:cBhvr>
                                        <p:cTn id="135" dur="500"/>
                                        <p:tgtEl>
                                          <p:spTgt spid="150"/>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47"/>
                                        </p:tgtEl>
                                        <p:attrNameLst>
                                          <p:attrName>style.visibility</p:attrName>
                                        </p:attrNameLst>
                                      </p:cBhvr>
                                      <p:to>
                                        <p:strVal val="visible"/>
                                      </p:to>
                                    </p:set>
                                    <p:animEffect transition="in" filter="fade">
                                      <p:cBhvr>
                                        <p:cTn id="139" dur="500"/>
                                        <p:tgtEl>
                                          <p:spTgt spid="147"/>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149"/>
                                        </p:tgtEl>
                                        <p:attrNameLst>
                                          <p:attrName>style.visibility</p:attrName>
                                        </p:attrNameLst>
                                      </p:cBhvr>
                                      <p:to>
                                        <p:strVal val="visible"/>
                                      </p:to>
                                    </p:set>
                                    <p:animEffect transition="in" filter="fade">
                                      <p:cBhvr>
                                        <p:cTn id="143" dur="200"/>
                                        <p:tgtEl>
                                          <p:spTgt spid="149"/>
                                        </p:tgtEl>
                                      </p:cBhvr>
                                    </p:animEffect>
                                  </p:childTnLst>
                                </p:cTn>
                              </p:par>
                              <p:par>
                                <p:cTn id="144" presetID="10" presetClass="entr" presetSubtype="0" fill="hold" nodeType="withEffect">
                                  <p:stCondLst>
                                    <p:cond delay="0"/>
                                  </p:stCondLst>
                                  <p:childTnLst>
                                    <p:set>
                                      <p:cBhvr>
                                        <p:cTn id="145" dur="1" fill="hold">
                                          <p:stCondLst>
                                            <p:cond delay="0"/>
                                          </p:stCondLst>
                                        </p:cTn>
                                        <p:tgtEl>
                                          <p:spTgt spid="148"/>
                                        </p:tgtEl>
                                        <p:attrNameLst>
                                          <p:attrName>style.visibility</p:attrName>
                                        </p:attrNameLst>
                                      </p:cBhvr>
                                      <p:to>
                                        <p:strVal val="visible"/>
                                      </p:to>
                                    </p:set>
                                    <p:animEffect transition="in" filter="fade">
                                      <p:cBhvr>
                                        <p:cTn id="146" dur="200"/>
                                        <p:tgtEl>
                                          <p:spTgt spid="148"/>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51"/>
                                        </p:tgtEl>
                                        <p:attrNameLst>
                                          <p:attrName>style.visibility</p:attrName>
                                        </p:attrNameLst>
                                      </p:cBhvr>
                                      <p:to>
                                        <p:strVal val="visible"/>
                                      </p:to>
                                    </p:set>
                                    <p:animEffect transition="in" filter="fade">
                                      <p:cBhvr>
                                        <p:cTn id="151" dur="500"/>
                                        <p:tgtEl>
                                          <p:spTgt spid="151"/>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153"/>
                                        </p:tgtEl>
                                        <p:attrNameLst>
                                          <p:attrName>style.visibility</p:attrName>
                                        </p:attrNameLst>
                                      </p:cBhvr>
                                      <p:to>
                                        <p:strVal val="visible"/>
                                      </p:to>
                                    </p:set>
                                    <p:animEffect transition="in" filter="fade">
                                      <p:cBhvr>
                                        <p:cTn id="155" dur="200"/>
                                        <p:tgtEl>
                                          <p:spTgt spid="153"/>
                                        </p:tgtEl>
                                      </p:cBhvr>
                                    </p:animEffect>
                                  </p:childTnLst>
                                </p:cTn>
                              </p:par>
                              <p:par>
                                <p:cTn id="156" presetID="10" presetClass="entr" presetSubtype="0" fill="hold" nodeType="withEffect">
                                  <p:stCondLst>
                                    <p:cond delay="500"/>
                                  </p:stCondLst>
                                  <p:childTnLst>
                                    <p:set>
                                      <p:cBhvr>
                                        <p:cTn id="157" dur="1" fill="hold">
                                          <p:stCondLst>
                                            <p:cond delay="0"/>
                                          </p:stCondLst>
                                        </p:cTn>
                                        <p:tgtEl>
                                          <p:spTgt spid="154"/>
                                        </p:tgtEl>
                                        <p:attrNameLst>
                                          <p:attrName>style.visibility</p:attrName>
                                        </p:attrNameLst>
                                      </p:cBhvr>
                                      <p:to>
                                        <p:strVal val="visible"/>
                                      </p:to>
                                    </p:set>
                                    <p:animEffect transition="in" filter="fade">
                                      <p:cBhvr>
                                        <p:cTn id="158" dur="2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78" grpId="0" animBg="1"/>
      <p:bldP spid="112" grpId="0" animBg="1"/>
      <p:bldP spid="114" grpId="0" animBg="1"/>
      <p:bldP spid="115" grpId="0" animBg="1"/>
      <p:bldP spid="116" grpId="0" animBg="1"/>
      <p:bldP spid="117" grpId="0" animBg="1"/>
      <p:bldP spid="118" grpId="0" animBg="1"/>
      <p:bldP spid="123" grpId="0" animBg="1"/>
      <p:bldP spid="128" grpId="0" animBg="1"/>
      <p:bldP spid="129" grpId="0"/>
      <p:bldP spid="130" grpId="0" animBg="1"/>
      <p:bldP spid="132" grpId="0" animBg="1"/>
      <p:bldP spid="133" grpId="0" animBg="1"/>
      <p:bldP spid="134" grpId="0"/>
      <p:bldP spid="135" grpId="0" animBg="1"/>
      <p:bldP spid="136" grpId="0"/>
      <p:bldP spid="137" grpId="0" animBg="1"/>
      <p:bldP spid="138" grpId="0" animBg="1"/>
      <p:bldP spid="140" grpId="0" animBg="1"/>
      <p:bldP spid="141" grpId="0" animBg="1"/>
      <p:bldP spid="142" grpId="0" animBg="1"/>
      <p:bldP spid="145" grpId="0" animBg="1"/>
      <p:bldP spid="146" grpId="0" animBg="1"/>
      <p:bldP spid="147" grpId="0"/>
      <p:bldP spid="149" grpId="0" animBg="1"/>
      <p:bldP spid="151" grpId="0"/>
      <p:bldP spid="15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Synapse Analytics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Synapse Analytics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Load data into Azure Synapse Analytics using Azure Data Factory Pipelines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EF11775-86BE-442C-9476-98755F71E8CB}"/>
              </a:ext>
            </a:extLst>
          </p:cNvPr>
          <p:cNvPicPr>
            <a:picLocks noChangeAspect="1"/>
          </p:cNvPicPr>
          <p:nvPr/>
        </p:nvPicPr>
        <p:blipFill>
          <a:blip r:embed="rId2"/>
          <a:stretch>
            <a:fillRect/>
          </a:stretch>
        </p:blipFill>
        <p:spPr>
          <a:xfrm>
            <a:off x="2025522" y="1341666"/>
            <a:ext cx="8140956" cy="5416182"/>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6" name="Picture 5">
            <a:extLst>
              <a:ext uri="{FF2B5EF4-FFF2-40B4-BE49-F238E27FC236}">
                <a16:creationId xmlns:a16="http://schemas.microsoft.com/office/drawing/2014/main" id="{617B76F9-FAF7-4C3F-9560-A7BE139BF620}"/>
              </a:ext>
            </a:extLst>
          </p:cNvPr>
          <p:cNvPicPr>
            <a:picLocks noChangeAspect="1"/>
          </p:cNvPicPr>
          <p:nvPr/>
        </p:nvPicPr>
        <p:blipFill>
          <a:blip r:embed="rId2"/>
          <a:stretch>
            <a:fillRect/>
          </a:stretch>
        </p:blipFill>
        <p:spPr>
          <a:xfrm>
            <a:off x="1036566" y="706072"/>
            <a:ext cx="10676648" cy="558208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3DF2-A8A3-4DA9-9817-86047FECF770}"/>
              </a:ext>
            </a:extLst>
          </p:cNvPr>
          <p:cNvSpPr>
            <a:spLocks noGrp="1"/>
          </p:cNvSpPr>
          <p:nvPr>
            <p:ph type="title"/>
          </p:nvPr>
        </p:nvSpPr>
        <p:spPr>
          <a:xfrm>
            <a:off x="455995" y="620428"/>
            <a:ext cx="11306469" cy="403137"/>
          </a:xfrm>
        </p:spPr>
        <p:txBody>
          <a:bodyPr/>
          <a:lstStyle/>
          <a:p>
            <a:r>
              <a:rPr lang="en-US" dirty="0">
                <a:solidFill>
                  <a:schemeClr val="tx2"/>
                </a:solidFill>
              </a:rPr>
              <a:t>The Modern Data Problem</a:t>
            </a:r>
          </a:p>
        </p:txBody>
      </p:sp>
      <p:sp>
        <p:nvSpPr>
          <p:cNvPr id="4" name="Text Placeholder 3">
            <a:extLst>
              <a:ext uri="{FF2B5EF4-FFF2-40B4-BE49-F238E27FC236}">
                <a16:creationId xmlns:a16="http://schemas.microsoft.com/office/drawing/2014/main" id="{75EE23CD-F4CD-4847-B7C0-DD89BE6F0158}"/>
              </a:ext>
            </a:extLst>
          </p:cNvPr>
          <p:cNvSpPr>
            <a:spLocks noGrp="1"/>
          </p:cNvSpPr>
          <p:nvPr>
            <p:ph type="body" sz="quarter" idx="4294967295"/>
          </p:nvPr>
        </p:nvSpPr>
        <p:spPr>
          <a:xfrm>
            <a:off x="495328" y="2796969"/>
            <a:ext cx="5761038" cy="1646238"/>
          </a:xfrm>
        </p:spPr>
        <p:txBody>
          <a:bodyPr/>
          <a:lstStyle/>
          <a:p>
            <a:pPr lvl="1">
              <a:spcBef>
                <a:spcPts val="1200"/>
              </a:spcBef>
            </a:pPr>
            <a:r>
              <a:rPr lang="en-US" sz="2000" dirty="0">
                <a:solidFill>
                  <a:schemeClr val="tx2"/>
                </a:solidFill>
                <a:latin typeface="+mj-lt"/>
                <a:cs typeface="Segoe UI Semibold" panose="020B0702040204020203" pitchFamily="34" charset="0"/>
              </a:rPr>
              <a:t>How to derive value from data:</a:t>
            </a:r>
          </a:p>
          <a:p>
            <a:pPr lvl="1">
              <a:spcBef>
                <a:spcPts val="600"/>
              </a:spcBef>
            </a:pPr>
            <a:r>
              <a:rPr lang="en-US" sz="2000" dirty="0">
                <a:cs typeface="Segoe UI Semilight" panose="020B0402040204020203" pitchFamily="34" charset="0"/>
              </a:rPr>
              <a:t>What happened historically? </a:t>
            </a:r>
          </a:p>
          <a:p>
            <a:pPr lvl="1">
              <a:spcBef>
                <a:spcPts val="600"/>
              </a:spcBef>
            </a:pPr>
            <a:r>
              <a:rPr lang="en-US" sz="2000" dirty="0">
                <a:cs typeface="Segoe UI Semilight" panose="020B0402040204020203" pitchFamily="34" charset="0"/>
              </a:rPr>
              <a:t>What is happening now? </a:t>
            </a:r>
          </a:p>
          <a:p>
            <a:pPr lvl="1">
              <a:spcBef>
                <a:spcPts val="600"/>
              </a:spcBef>
            </a:pPr>
            <a:r>
              <a:rPr lang="en-US" sz="2000" dirty="0">
                <a:cs typeface="Segoe UI Semilight" panose="020B0402040204020203" pitchFamily="34" charset="0"/>
              </a:rPr>
              <a:t>What is going to happen? </a:t>
            </a: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1"/>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tx2">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1"/>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1"/>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078517" y="5094683"/>
            <a:ext cx="3560999" cy="6463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Each dimension of data is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Semibold" panose="020B0702040204020203" pitchFamily="34" charset="0"/>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50077"/>
            <a:ext cx="17807246" cy="17807246"/>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tx2">
                <a:alpha val="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682786"/>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 at Folder/File level</a:t>
            </a:r>
          </a:p>
          <a:p>
            <a:r>
              <a:rPr lang="en-AU" b="0" dirty="0">
                <a:solidFill>
                  <a:schemeClr val="tx1"/>
                </a:solidFill>
              </a:rPr>
              <a:t>Encryption at rest</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Example</a:t>
            </a:r>
          </a:p>
        </p:txBody>
      </p:sp>
      <p:pic>
        <p:nvPicPr>
          <p:cNvPr id="1026" name="Picture 2">
            <a:extLst>
              <a:ext uri="{FF2B5EF4-FFF2-40B4-BE49-F238E27FC236}">
                <a16:creationId xmlns:a16="http://schemas.microsoft.com/office/drawing/2014/main" id="{3C64BEA3-FEC3-45AA-BB0B-1D34545DB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1119808"/>
            <a:ext cx="5207263" cy="53803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D45F26-E247-461A-9865-91F990E91E86}"/>
              </a:ext>
            </a:extLst>
          </p:cNvPr>
          <p:cNvSpPr txBox="1"/>
          <p:nvPr/>
        </p:nvSpPr>
        <p:spPr>
          <a:xfrm>
            <a:off x="5751444" y="1307776"/>
            <a:ext cx="5638800" cy="2502223"/>
          </a:xfrm>
          <a:prstGeom prst="rect">
            <a:avLst/>
          </a:prstGeom>
          <a:noFill/>
        </p:spPr>
        <p:txBody>
          <a:bodyPr wrap="square" lIns="182880" tIns="146304" rIns="182880" bIns="146304" rtlCol="0">
            <a:spAutoFit/>
          </a:bodyPr>
          <a:lstStyle/>
          <a:p>
            <a:pPr>
              <a:lnSpc>
                <a:spcPct val="90000"/>
              </a:lnSpc>
              <a:spcAft>
                <a:spcPts val="600"/>
              </a:spcAft>
            </a:pPr>
            <a:r>
              <a:rPr lang="en-AU" dirty="0">
                <a:gradFill>
                  <a:gsLst>
                    <a:gs pos="2917">
                      <a:schemeClr val="tx1"/>
                    </a:gs>
                    <a:gs pos="30000">
                      <a:schemeClr val="tx1"/>
                    </a:gs>
                  </a:gsLst>
                  <a:lin ang="5400000" scaled="0"/>
                </a:gradFill>
              </a:rPr>
              <a:t>Data Lake Zone</a:t>
            </a:r>
          </a:p>
          <a:p>
            <a:pPr>
              <a:lnSpc>
                <a:spcPct val="90000"/>
              </a:lnSpc>
              <a:spcAft>
                <a:spcPts val="600"/>
              </a:spcAft>
            </a:pPr>
            <a:r>
              <a:rPr lang="en-AU" dirty="0">
                <a:gradFill>
                  <a:gsLst>
                    <a:gs pos="2917">
                      <a:schemeClr val="tx1"/>
                    </a:gs>
                    <a:gs pos="30000">
                      <a:schemeClr val="tx1"/>
                    </a:gs>
                  </a:gsLst>
                  <a:lin ang="5400000" scaled="0"/>
                </a:gradFill>
              </a:rPr>
              <a:t>   Business Area</a:t>
            </a:r>
          </a:p>
          <a:p>
            <a:pPr>
              <a:lnSpc>
                <a:spcPct val="90000"/>
              </a:lnSpc>
              <a:spcAft>
                <a:spcPts val="600"/>
              </a:spcAft>
            </a:pPr>
            <a:r>
              <a:rPr lang="en-AU" dirty="0">
                <a:gradFill>
                  <a:gsLst>
                    <a:gs pos="2917">
                      <a:schemeClr val="tx1"/>
                    </a:gs>
                    <a:gs pos="30000">
                      <a:schemeClr val="tx1"/>
                    </a:gs>
                  </a:gsLst>
                  <a:lin ang="5400000" scaled="0"/>
                </a:gradFill>
              </a:rPr>
              <a:t>      Source System</a:t>
            </a:r>
          </a:p>
          <a:p>
            <a:pPr>
              <a:lnSpc>
                <a:spcPct val="90000"/>
              </a:lnSpc>
              <a:spcAft>
                <a:spcPts val="600"/>
              </a:spcAft>
            </a:pPr>
            <a:r>
              <a:rPr lang="en-AU" dirty="0">
                <a:gradFill>
                  <a:gsLst>
                    <a:gs pos="2917">
                      <a:schemeClr val="tx1"/>
                    </a:gs>
                    <a:gs pos="30000">
                      <a:schemeClr val="tx1"/>
                    </a:gs>
                  </a:gsLst>
                  <a:lin ang="5400000" scaled="0"/>
                </a:gradFill>
              </a:rPr>
              <a:t>         Entity Name</a:t>
            </a:r>
          </a:p>
          <a:p>
            <a:pPr>
              <a:lnSpc>
                <a:spcPct val="90000"/>
              </a:lnSpc>
              <a:spcAft>
                <a:spcPts val="600"/>
              </a:spcAft>
            </a:pPr>
            <a:r>
              <a:rPr lang="en-AU" dirty="0">
                <a:gradFill>
                  <a:gsLst>
                    <a:gs pos="2917">
                      <a:schemeClr val="tx1"/>
                    </a:gs>
                    <a:gs pos="30000">
                      <a:schemeClr val="tx1"/>
                    </a:gs>
                  </a:gsLst>
                  <a:lin ang="5400000" scaled="0"/>
                </a:gradFill>
              </a:rPr>
              <a:t>            Year</a:t>
            </a:r>
          </a:p>
          <a:p>
            <a:pPr>
              <a:lnSpc>
                <a:spcPct val="90000"/>
              </a:lnSpc>
              <a:spcAft>
                <a:spcPts val="600"/>
              </a:spcAft>
            </a:pPr>
            <a:r>
              <a:rPr lang="en-AU" dirty="0">
                <a:gradFill>
                  <a:gsLst>
                    <a:gs pos="2917">
                      <a:schemeClr val="tx1"/>
                    </a:gs>
                    <a:gs pos="30000">
                      <a:schemeClr val="tx1"/>
                    </a:gs>
                  </a:gsLst>
                  <a:lin ang="5400000" scaled="0"/>
                </a:gradFill>
              </a:rPr>
              <a:t>               Month</a:t>
            </a:r>
          </a:p>
          <a:p>
            <a:pPr>
              <a:lnSpc>
                <a:spcPct val="90000"/>
              </a:lnSpc>
              <a:spcAft>
                <a:spcPts val="600"/>
              </a:spcAft>
            </a:pPr>
            <a:r>
              <a:rPr lang="en-AU" dirty="0">
                <a:gradFill>
                  <a:gsLst>
                    <a:gs pos="2917">
                      <a:schemeClr val="tx1"/>
                    </a:gs>
                    <a:gs pos="30000">
                      <a:schemeClr val="tx1"/>
                    </a:gs>
                  </a:gsLst>
                  <a:lin ang="5400000" scaled="0"/>
                </a:gradFill>
              </a:rPr>
              <a:t>                  Data Files (standard naming convention)</a:t>
            </a:r>
          </a:p>
        </p:txBody>
      </p:sp>
      <p:sp>
        <p:nvSpPr>
          <p:cNvPr id="11" name="TextBox 10">
            <a:extLst>
              <a:ext uri="{FF2B5EF4-FFF2-40B4-BE49-F238E27FC236}">
                <a16:creationId xmlns:a16="http://schemas.microsoft.com/office/drawing/2014/main" id="{FA9EE7B4-242B-420D-BEDE-F86C047D55B6}"/>
              </a:ext>
            </a:extLst>
          </p:cNvPr>
          <p:cNvSpPr txBox="1"/>
          <p:nvPr/>
        </p:nvSpPr>
        <p:spPr>
          <a:xfrm>
            <a:off x="5751444" y="6038525"/>
            <a:ext cx="6347791" cy="461665"/>
          </a:xfrm>
          <a:prstGeom prst="rect">
            <a:avLst/>
          </a:prstGeom>
          <a:noFill/>
        </p:spPr>
        <p:txBody>
          <a:bodyPr wrap="square" lIns="182880" tIns="146304" rIns="182880" bIns="146304" rtlCol="0">
            <a:spAutoFit/>
          </a:bodyPr>
          <a:lstStyle/>
          <a:p>
            <a:pPr>
              <a:lnSpc>
                <a:spcPct val="90000"/>
              </a:lnSpc>
              <a:spcAft>
                <a:spcPts val="600"/>
              </a:spcAft>
            </a:pPr>
            <a:r>
              <a:rPr lang="en-AU" sz="1200" dirty="0">
                <a:gradFill>
                  <a:gsLst>
                    <a:gs pos="2917">
                      <a:schemeClr val="tx1"/>
                    </a:gs>
                    <a:gs pos="30000">
                      <a:schemeClr val="tx1"/>
                    </a:gs>
                  </a:gsLst>
                  <a:lin ang="5400000" scaled="0"/>
                </a:gradFill>
              </a:rPr>
              <a:t>Source: </a:t>
            </a:r>
            <a:r>
              <a:rPr lang="en-AU" sz="1200" dirty="0">
                <a:hlinkClick r:id="rId3"/>
              </a:rPr>
              <a:t>https://www.sqlchick.com/entries/2019/1/20/faqs-about-organizing-a-data-lake</a:t>
            </a:r>
            <a:endParaRPr lang="en-AU" sz="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35192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216DE9C2-F7FF-43B8-9999-4EBE6F2AE2A7}"/>
              </a:ext>
            </a:extLst>
          </p:cNvPr>
          <p:cNvSpPr txBox="1">
            <a:spLocks/>
          </p:cNvSpPr>
          <p:nvPr/>
        </p:nvSpPr>
        <p:spPr>
          <a:xfrm>
            <a:off x="501933" y="1452267"/>
            <a:ext cx="11653522" cy="553920"/>
          </a:xfrm>
          <a:prstGeom prst="rect">
            <a:avLst/>
          </a:prstGeom>
        </p:spPr>
        <p:txBody>
          <a:bodyPr lIns="0" tIns="0" rIns="0" bIns="0"/>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ct val="20000"/>
              </a:spcBef>
              <a:spcAft>
                <a:spcPct val="0"/>
              </a:spcAft>
              <a:buClrTx/>
              <a:buSzPct val="90000"/>
              <a:buFont typeface="Arial" pitchFamily="34" charset="0"/>
              <a:buNone/>
              <a:tabLst/>
              <a:defRPr/>
            </a:pPr>
            <a:r>
              <a:rPr kumimoji="0" lang="en-US" sz="14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Segoe UI Semilight" charset="0"/>
                <a:cs typeface="Segoe UI" panose="020B0502040204020203" pitchFamily="34" charset="0"/>
              </a:rPr>
              <a:t>A </a:t>
            </a: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Semilight" charset="0"/>
                <a:cs typeface="Segoe UI" panose="020B0502040204020203" pitchFamily="34" charset="0"/>
              </a:rPr>
              <a:t>“</a:t>
            </a: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no-compromises”</a:t>
            </a: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 </a:t>
            </a:r>
            <a:r>
              <a:rPr kumimoji="0" lang="en-US" sz="14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Segoe UI Semilight" charset="0"/>
                <a:cs typeface="Segoe UI" panose="020B0502040204020203" pitchFamily="34" charset="0"/>
              </a:rPr>
              <a:t>Data Lake: Secure, performant and massively-scalable </a:t>
            </a:r>
          </a:p>
          <a:p>
            <a:pPr marL="0" marR="0" lvl="0" indent="0" algn="l" defTabSz="913927" rtl="0" eaLnBrk="1" fontAlgn="base" latinLnBrk="0" hangingPunct="1">
              <a:lnSpc>
                <a:spcPct val="100000"/>
              </a:lnSpc>
              <a:spcBef>
                <a:spcPct val="20000"/>
              </a:spcBef>
              <a:spcAft>
                <a:spcPct val="0"/>
              </a:spcAft>
              <a:buClrTx/>
              <a:buSzPct val="90000"/>
              <a:buFont typeface="Arial" pitchFamily="34" charset="0"/>
              <a:buNone/>
              <a:tabLst/>
              <a:defRPr/>
            </a:pPr>
            <a:r>
              <a:rPr kumimoji="0" lang="en-US" sz="14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Segoe UI Semilight" charset="0"/>
                <a:cs typeface="Segoe UI" panose="020B0502040204020203" pitchFamily="34" charset="0"/>
              </a:rPr>
              <a:t>A Data Lake that brings together the cost and scale of object storage with the performance and analytics feature set of data lake storage</a:t>
            </a:r>
          </a:p>
        </p:txBody>
      </p:sp>
      <p:sp>
        <p:nvSpPr>
          <p:cNvPr id="28" name="Rectangle 10">
            <a:extLst>
              <a:ext uri="{FF2B5EF4-FFF2-40B4-BE49-F238E27FC236}">
                <a16:creationId xmlns:a16="http://schemas.microsoft.com/office/drawing/2014/main" id="{E8987AA0-C2B4-464A-BC8F-E08B987C09D0}"/>
              </a:ext>
            </a:extLst>
          </p:cNvPr>
          <p:cNvSpPr/>
          <p:nvPr/>
        </p:nvSpPr>
        <p:spPr>
          <a:xfrm>
            <a:off x="2092331" y="2800433"/>
            <a:ext cx="14581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Manageable</a:t>
            </a:r>
          </a:p>
        </p:txBody>
      </p:sp>
      <p:sp>
        <p:nvSpPr>
          <p:cNvPr id="12" name="Rectangle 11">
            <a:extLst>
              <a:ext uri="{FF2B5EF4-FFF2-40B4-BE49-F238E27FC236}">
                <a16:creationId xmlns:a16="http://schemas.microsoft.com/office/drawing/2014/main" id="{0E3DBA0D-F3BC-455C-B726-4443B65955CC}"/>
              </a:ext>
            </a:extLst>
          </p:cNvPr>
          <p:cNvSpPr/>
          <p:nvPr/>
        </p:nvSpPr>
        <p:spPr>
          <a:xfrm>
            <a:off x="6180781" y="2765419"/>
            <a:ext cx="1206661"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Scalable</a:t>
            </a:r>
          </a:p>
        </p:txBody>
      </p:sp>
      <p:sp>
        <p:nvSpPr>
          <p:cNvPr id="31" name="Rectangle 12">
            <a:extLst>
              <a:ext uri="{FF2B5EF4-FFF2-40B4-BE49-F238E27FC236}">
                <a16:creationId xmlns:a16="http://schemas.microsoft.com/office/drawing/2014/main" id="{CAADA2E7-F07C-448F-A5FA-C05F499B8627}"/>
              </a:ext>
            </a:extLst>
          </p:cNvPr>
          <p:cNvSpPr/>
          <p:nvPr/>
        </p:nvSpPr>
        <p:spPr>
          <a:xfrm>
            <a:off x="362506" y="2765419"/>
            <a:ext cx="116650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Fast</a:t>
            </a:r>
          </a:p>
        </p:txBody>
      </p:sp>
      <p:sp>
        <p:nvSpPr>
          <p:cNvPr id="35" name="Rectangle 13">
            <a:extLst>
              <a:ext uri="{FF2B5EF4-FFF2-40B4-BE49-F238E27FC236}">
                <a16:creationId xmlns:a16="http://schemas.microsoft.com/office/drawing/2014/main" id="{697D9F52-8B8E-49A9-8C8D-469BE83B2BC6}"/>
              </a:ext>
            </a:extLst>
          </p:cNvPr>
          <p:cNvSpPr/>
          <p:nvPr/>
        </p:nvSpPr>
        <p:spPr>
          <a:xfrm>
            <a:off x="4140863" y="2765419"/>
            <a:ext cx="135343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Secure</a:t>
            </a:r>
          </a:p>
        </p:txBody>
      </p:sp>
      <p:sp>
        <p:nvSpPr>
          <p:cNvPr id="15" name="Rectangle 14">
            <a:extLst>
              <a:ext uri="{FF2B5EF4-FFF2-40B4-BE49-F238E27FC236}">
                <a16:creationId xmlns:a16="http://schemas.microsoft.com/office/drawing/2014/main" id="{CA073405-F349-468A-B1BB-C5C0B4A3AAD3}"/>
              </a:ext>
            </a:extLst>
          </p:cNvPr>
          <p:cNvSpPr/>
          <p:nvPr/>
        </p:nvSpPr>
        <p:spPr>
          <a:xfrm>
            <a:off x="6180781" y="3107320"/>
            <a:ext cx="10986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No limits on data store size</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Global footprint (50 regions)</a:t>
            </a:r>
          </a:p>
        </p:txBody>
      </p:sp>
      <p:sp>
        <p:nvSpPr>
          <p:cNvPr id="39" name="Rectangle 15">
            <a:extLst>
              <a:ext uri="{FF2B5EF4-FFF2-40B4-BE49-F238E27FC236}">
                <a16:creationId xmlns:a16="http://schemas.microsoft.com/office/drawing/2014/main" id="{2C36BD9B-C0C7-4821-80A4-C84B176FBB36}"/>
              </a:ext>
            </a:extLst>
          </p:cNvPr>
          <p:cNvSpPr/>
          <p:nvPr/>
        </p:nvSpPr>
        <p:spPr>
          <a:xfrm>
            <a:off x="9781781" y="3107320"/>
            <a:ext cx="1971185"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Optimized for Spark and Hadoop Analytic Engines</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Tightly integrated with Azure end to end analytics solutions</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Multiprotocol access</a:t>
            </a:r>
          </a:p>
        </p:txBody>
      </p:sp>
      <p:sp>
        <p:nvSpPr>
          <p:cNvPr id="17" name="Rectangle 16">
            <a:extLst>
              <a:ext uri="{FF2B5EF4-FFF2-40B4-BE49-F238E27FC236}">
                <a16:creationId xmlns:a16="http://schemas.microsoft.com/office/drawing/2014/main" id="{DAF07C36-2A2C-458F-B929-53EB6BC6FACC}"/>
              </a:ext>
            </a:extLst>
          </p:cNvPr>
          <p:cNvSpPr/>
          <p:nvPr/>
        </p:nvSpPr>
        <p:spPr>
          <a:xfrm>
            <a:off x="2102457" y="3142333"/>
            <a:ext cx="161089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Automated Lifecycle Policy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Object Level tiering</a:t>
            </a:r>
          </a:p>
        </p:txBody>
      </p:sp>
      <p:sp>
        <p:nvSpPr>
          <p:cNvPr id="18" name="Rectangle 17">
            <a:extLst>
              <a:ext uri="{FF2B5EF4-FFF2-40B4-BE49-F238E27FC236}">
                <a16:creationId xmlns:a16="http://schemas.microsoft.com/office/drawing/2014/main" id="{37EFAD3B-3702-49A0-9F11-07E5F16CDC43}"/>
              </a:ext>
            </a:extLst>
          </p:cNvPr>
          <p:cNvSpPr/>
          <p:nvPr/>
        </p:nvSpPr>
        <p:spPr>
          <a:xfrm>
            <a:off x="4140863" y="3107320"/>
            <a:ext cx="1610892" cy="123110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Support for fine-grained ACLs, protecting data at the file and folder level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Multi-layered protection via at-rest Storage Service encryption &amp; Azure Active Directory integration</a:t>
            </a:r>
          </a:p>
        </p:txBody>
      </p:sp>
      <p:sp>
        <p:nvSpPr>
          <p:cNvPr id="19" name="Rectangle 18">
            <a:extLst>
              <a:ext uri="{FF2B5EF4-FFF2-40B4-BE49-F238E27FC236}">
                <a16:creationId xmlns:a16="http://schemas.microsoft.com/office/drawing/2014/main" id="{3597528D-145E-4D3F-9A4E-E60A65ED2906}"/>
              </a:ext>
            </a:extLst>
          </p:cNvPr>
          <p:cNvSpPr/>
          <p:nvPr/>
        </p:nvSpPr>
        <p:spPr>
          <a:xfrm>
            <a:off x="7903165" y="2765419"/>
            <a:ext cx="152675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Cost effective</a:t>
            </a:r>
          </a:p>
        </p:txBody>
      </p:sp>
      <p:sp>
        <p:nvSpPr>
          <p:cNvPr id="20" name="Rectangle 19">
            <a:extLst>
              <a:ext uri="{FF2B5EF4-FFF2-40B4-BE49-F238E27FC236}">
                <a16:creationId xmlns:a16="http://schemas.microsoft.com/office/drawing/2014/main" id="{5B017BA4-CEF1-4BE9-97D6-7B9E8C0D71DE}"/>
              </a:ext>
            </a:extLst>
          </p:cNvPr>
          <p:cNvSpPr/>
          <p:nvPr/>
        </p:nvSpPr>
        <p:spPr>
          <a:xfrm>
            <a:off x="9781781" y="2765419"/>
            <a:ext cx="185730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Integration ready</a:t>
            </a:r>
          </a:p>
        </p:txBody>
      </p:sp>
      <p:sp>
        <p:nvSpPr>
          <p:cNvPr id="21" name="Rectangle 20">
            <a:extLst>
              <a:ext uri="{FF2B5EF4-FFF2-40B4-BE49-F238E27FC236}">
                <a16:creationId xmlns:a16="http://schemas.microsoft.com/office/drawing/2014/main" id="{3199ACDA-F5C2-445D-B733-740253688417}"/>
              </a:ext>
            </a:extLst>
          </p:cNvPr>
          <p:cNvSpPr/>
          <p:nvPr/>
        </p:nvSpPr>
        <p:spPr>
          <a:xfrm>
            <a:off x="359365" y="3107320"/>
            <a:ext cx="139845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Atomic file operations mean jobs complete faster</a:t>
            </a:r>
          </a:p>
        </p:txBody>
      </p:sp>
      <p:sp>
        <p:nvSpPr>
          <p:cNvPr id="22" name="Rectangle 21">
            <a:extLst>
              <a:ext uri="{FF2B5EF4-FFF2-40B4-BE49-F238E27FC236}">
                <a16:creationId xmlns:a16="http://schemas.microsoft.com/office/drawing/2014/main" id="{BAFBF575-AEB7-4C15-AA5B-A1EF359C026D}"/>
              </a:ext>
            </a:extLst>
          </p:cNvPr>
          <p:cNvSpPr/>
          <p:nvPr/>
        </p:nvSpPr>
        <p:spPr>
          <a:xfrm>
            <a:off x="7919137" y="3107320"/>
            <a:ext cx="1652330"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Object store pricing levels</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File system operations minimize transactions required for job completion</a:t>
            </a:r>
          </a:p>
          <a:p>
            <a:pPr marL="169863" marR="0" lvl="0" indent="-169863"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169863" marR="0" lvl="0" indent="-169863"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p:txBody>
      </p:sp>
      <p:sp>
        <p:nvSpPr>
          <p:cNvPr id="51" name="Title 10">
            <a:extLst>
              <a:ext uri="{FF2B5EF4-FFF2-40B4-BE49-F238E27FC236}">
                <a16:creationId xmlns:a16="http://schemas.microsoft.com/office/drawing/2014/main" id="{5259C3B9-4243-47A5-9365-562BFFFD2138}"/>
              </a:ext>
            </a:extLst>
          </p:cNvPr>
          <p:cNvSpPr>
            <a:spLocks noGrp="1"/>
          </p:cNvSpPr>
          <p:nvPr>
            <p:ph type="title"/>
          </p:nvPr>
        </p:nvSpPr>
        <p:spPr>
          <a:xfrm>
            <a:off x="419668" y="-67417"/>
            <a:ext cx="11818053" cy="1325563"/>
          </a:xfrm>
        </p:spPr>
        <p:txBody>
          <a:bodyPr vert="horz" wrap="square" lIns="0" tIns="0" rIns="0" bIns="0" rtlCol="0" anchor="ctr">
            <a:noAutofit/>
          </a:bodyPr>
          <a:lstStyle/>
          <a:p>
            <a:r>
              <a:rPr lang="en-US" dirty="0">
                <a:cs typeface="Segoe UI Light" charset="0"/>
              </a:rPr>
              <a:t>Azure</a:t>
            </a:r>
            <a:r>
              <a:rPr lang="en-US" dirty="0">
                <a:solidFill>
                  <a:schemeClr val="tx1"/>
                </a:solidFill>
                <a:cs typeface="Segoe UI Light" charset="0"/>
              </a:rPr>
              <a:t> Data Lake Storage Gen2</a:t>
            </a:r>
          </a:p>
        </p:txBody>
      </p:sp>
      <p:pic>
        <p:nvPicPr>
          <p:cNvPr id="88" name="Graphic 87">
            <a:extLst>
              <a:ext uri="{FF2B5EF4-FFF2-40B4-BE49-F238E27FC236}">
                <a16:creationId xmlns:a16="http://schemas.microsoft.com/office/drawing/2014/main" id="{1212F18D-517C-EC42-BAB8-D87544142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3165" y="2315402"/>
            <a:ext cx="331852" cy="331852"/>
          </a:xfrm>
          <a:prstGeom prst="rect">
            <a:avLst/>
          </a:prstGeom>
        </p:spPr>
      </p:pic>
      <p:pic>
        <p:nvPicPr>
          <p:cNvPr id="89" name="Graphic 88">
            <a:extLst>
              <a:ext uri="{FF2B5EF4-FFF2-40B4-BE49-F238E27FC236}">
                <a16:creationId xmlns:a16="http://schemas.microsoft.com/office/drawing/2014/main" id="{1DF36C32-E14D-2945-B99A-48241CB60F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89115" y="2315402"/>
            <a:ext cx="336572" cy="336572"/>
          </a:xfrm>
          <a:prstGeom prst="rect">
            <a:avLst/>
          </a:prstGeom>
        </p:spPr>
      </p:pic>
      <p:pic>
        <p:nvPicPr>
          <p:cNvPr id="90" name="Graphic 89">
            <a:extLst>
              <a:ext uri="{FF2B5EF4-FFF2-40B4-BE49-F238E27FC236}">
                <a16:creationId xmlns:a16="http://schemas.microsoft.com/office/drawing/2014/main" id="{007958E8-F706-6C40-BF0F-CDEE115B61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180781" y="2315402"/>
            <a:ext cx="336572" cy="336572"/>
          </a:xfrm>
          <a:prstGeom prst="rect">
            <a:avLst/>
          </a:prstGeom>
        </p:spPr>
      </p:pic>
      <p:pic>
        <p:nvPicPr>
          <p:cNvPr id="91" name="Graphic 90">
            <a:extLst>
              <a:ext uri="{FF2B5EF4-FFF2-40B4-BE49-F238E27FC236}">
                <a16:creationId xmlns:a16="http://schemas.microsoft.com/office/drawing/2014/main" id="{BB0878A9-E71B-F14B-BDB5-173FFAFD79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081520" y="2315402"/>
            <a:ext cx="336572" cy="336572"/>
          </a:xfrm>
          <a:prstGeom prst="rect">
            <a:avLst/>
          </a:prstGeom>
        </p:spPr>
      </p:pic>
      <p:pic>
        <p:nvPicPr>
          <p:cNvPr id="92" name="Graphic 91">
            <a:extLst>
              <a:ext uri="{FF2B5EF4-FFF2-40B4-BE49-F238E27FC236}">
                <a16:creationId xmlns:a16="http://schemas.microsoft.com/office/drawing/2014/main" id="{84396502-EAFE-254D-80E4-D71CCC9585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099976" y="2350415"/>
            <a:ext cx="336572" cy="336572"/>
          </a:xfrm>
          <a:prstGeom prst="rect">
            <a:avLst/>
          </a:prstGeom>
        </p:spPr>
      </p:pic>
      <p:pic>
        <p:nvPicPr>
          <p:cNvPr id="93" name="Graphic 92">
            <a:extLst>
              <a:ext uri="{FF2B5EF4-FFF2-40B4-BE49-F238E27FC236}">
                <a16:creationId xmlns:a16="http://schemas.microsoft.com/office/drawing/2014/main" id="{17566074-7A68-2B4E-82AD-44C0CB94E3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69487" y="2315402"/>
            <a:ext cx="336572" cy="336572"/>
          </a:xfrm>
          <a:prstGeom prst="rect">
            <a:avLst/>
          </a:prstGeom>
        </p:spPr>
      </p:pic>
      <p:grpSp>
        <p:nvGrpSpPr>
          <p:cNvPr id="107" name="Group 106">
            <a:extLst>
              <a:ext uri="{FF2B5EF4-FFF2-40B4-BE49-F238E27FC236}">
                <a16:creationId xmlns:a16="http://schemas.microsoft.com/office/drawing/2014/main" id="{39FA4EC8-AD22-46AC-8925-771A10D41F06}"/>
              </a:ext>
            </a:extLst>
          </p:cNvPr>
          <p:cNvGrpSpPr/>
          <p:nvPr/>
        </p:nvGrpSpPr>
        <p:grpSpPr>
          <a:xfrm>
            <a:off x="419669" y="5300150"/>
            <a:ext cx="11023821" cy="1042574"/>
            <a:chOff x="587048" y="1392174"/>
            <a:chExt cx="11023821" cy="1042574"/>
          </a:xfrm>
          <a:effectLst>
            <a:outerShdw blurRad="254000" dist="50800" dir="2700000" algn="tl" rotWithShape="0">
              <a:prstClr val="black">
                <a:alpha val="25000"/>
              </a:prstClr>
            </a:outerShdw>
          </a:effectLst>
        </p:grpSpPr>
        <p:sp>
          <p:nvSpPr>
            <p:cNvPr id="108" name="Rectangle 107">
              <a:extLst>
                <a:ext uri="{FF2B5EF4-FFF2-40B4-BE49-F238E27FC236}">
                  <a16:creationId xmlns:a16="http://schemas.microsoft.com/office/drawing/2014/main" id="{B2B0EA2B-7E86-4D43-BBF1-337017003CDF}"/>
                </a:ext>
              </a:extLst>
            </p:cNvPr>
            <p:cNvSpPr/>
            <p:nvPr/>
          </p:nvSpPr>
          <p:spPr bwMode="auto">
            <a:xfrm>
              <a:off x="1106553" y="1392175"/>
              <a:ext cx="9969942" cy="1042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3566A8D4-4797-4BEB-80E8-715E616A4A1F}"/>
                </a:ext>
              </a:extLst>
            </p:cNvPr>
            <p:cNvSpPr/>
            <p:nvPr/>
          </p:nvSpPr>
          <p:spPr bwMode="auto">
            <a:xfrm>
              <a:off x="587048" y="1392174"/>
              <a:ext cx="1042574" cy="104257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C91BFA4D-E79B-4A9C-98A1-389300DACC65}"/>
                </a:ext>
              </a:extLst>
            </p:cNvPr>
            <p:cNvSpPr/>
            <p:nvPr/>
          </p:nvSpPr>
          <p:spPr bwMode="auto">
            <a:xfrm>
              <a:off x="10568295" y="1392174"/>
              <a:ext cx="1042574" cy="104257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Rectangle 13">
            <a:extLst>
              <a:ext uri="{FF2B5EF4-FFF2-40B4-BE49-F238E27FC236}">
                <a16:creationId xmlns:a16="http://schemas.microsoft.com/office/drawing/2014/main" id="{A48ED14E-1239-4117-90F2-1232C5BD5DDA}"/>
              </a:ext>
            </a:extLst>
          </p:cNvPr>
          <p:cNvSpPr/>
          <p:nvPr/>
        </p:nvSpPr>
        <p:spPr>
          <a:xfrm>
            <a:off x="2615156" y="4308367"/>
            <a:ext cx="36562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lumMod val="75000"/>
                  </a:srgbClr>
                </a:solidFill>
                <a:effectLst/>
                <a:uLnTx/>
                <a:uFillTx/>
                <a:latin typeface="Segoe UI Semibold"/>
                <a:ea typeface="+mn-ea"/>
                <a:cs typeface="Segoe UI Semilight" charset="0"/>
              </a:rPr>
              <a:t>+</a:t>
            </a:r>
          </a:p>
        </p:txBody>
      </p:sp>
      <p:grpSp>
        <p:nvGrpSpPr>
          <p:cNvPr id="112" name="Group 111">
            <a:extLst>
              <a:ext uri="{FF2B5EF4-FFF2-40B4-BE49-F238E27FC236}">
                <a16:creationId xmlns:a16="http://schemas.microsoft.com/office/drawing/2014/main" id="{D43B4AC5-D565-40FD-B3BB-338D2BE0FB8F}"/>
              </a:ext>
            </a:extLst>
          </p:cNvPr>
          <p:cNvGrpSpPr/>
          <p:nvPr/>
        </p:nvGrpSpPr>
        <p:grpSpPr>
          <a:xfrm>
            <a:off x="3092245" y="4397973"/>
            <a:ext cx="348839" cy="457201"/>
            <a:chOff x="8175433" y="713548"/>
            <a:chExt cx="373063" cy="488950"/>
          </a:xfrm>
        </p:grpSpPr>
        <p:sp>
          <p:nvSpPr>
            <p:cNvPr id="113" name="AutoShape 116">
              <a:extLst>
                <a:ext uri="{FF2B5EF4-FFF2-40B4-BE49-F238E27FC236}">
                  <a16:creationId xmlns:a16="http://schemas.microsoft.com/office/drawing/2014/main" id="{76C2A3A7-D4B7-40C1-8166-89ECD6CD3BEA}"/>
                </a:ext>
              </a:extLst>
            </p:cNvPr>
            <p:cNvSpPr>
              <a:spLocks noChangeAspect="1" noChangeArrowheads="1" noTextEdit="1"/>
            </p:cNvSpPr>
            <p:nvPr/>
          </p:nvSpPr>
          <p:spPr bwMode="auto">
            <a:xfrm>
              <a:off x="8178608" y="716723"/>
              <a:ext cx="3667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18">
              <a:extLst>
                <a:ext uri="{FF2B5EF4-FFF2-40B4-BE49-F238E27FC236}">
                  <a16:creationId xmlns:a16="http://schemas.microsoft.com/office/drawing/2014/main" id="{B893159C-460A-41CE-94CB-C2599D17F2C7}"/>
                </a:ext>
              </a:extLst>
            </p:cNvPr>
            <p:cNvSpPr>
              <a:spLocks/>
            </p:cNvSpPr>
            <p:nvPr/>
          </p:nvSpPr>
          <p:spPr bwMode="auto">
            <a:xfrm>
              <a:off x="8175433" y="780223"/>
              <a:ext cx="187325" cy="419100"/>
            </a:xfrm>
            <a:custGeom>
              <a:avLst/>
              <a:gdLst>
                <a:gd name="T0" fmla="*/ 0 w 73"/>
                <a:gd name="T1" fmla="*/ 0 h 166"/>
                <a:gd name="T2" fmla="*/ 0 w 73"/>
                <a:gd name="T3" fmla="*/ 139 h 166"/>
                <a:gd name="T4" fmla="*/ 73 w 73"/>
                <a:gd name="T5" fmla="*/ 166 h 166"/>
                <a:gd name="T6" fmla="*/ 73 w 73"/>
                <a:gd name="T7" fmla="*/ 0 h 166"/>
                <a:gd name="T8" fmla="*/ 0 w 73"/>
                <a:gd name="T9" fmla="*/ 0 h 166"/>
              </a:gdLst>
              <a:ahLst/>
              <a:cxnLst>
                <a:cxn ang="0">
                  <a:pos x="T0" y="T1"/>
                </a:cxn>
                <a:cxn ang="0">
                  <a:pos x="T2" y="T3"/>
                </a:cxn>
                <a:cxn ang="0">
                  <a:pos x="T4" y="T5"/>
                </a:cxn>
                <a:cxn ang="0">
                  <a:pos x="T6" y="T7"/>
                </a:cxn>
                <a:cxn ang="0">
                  <a:pos x="T8" y="T9"/>
                </a:cxn>
              </a:cxnLst>
              <a:rect l="0" t="0" r="r" b="b"/>
              <a:pathLst>
                <a:path w="73" h="166">
                  <a:moveTo>
                    <a:pt x="0" y="0"/>
                  </a:moveTo>
                  <a:cubicBezTo>
                    <a:pt x="0" y="139"/>
                    <a:pt x="0" y="139"/>
                    <a:pt x="0" y="139"/>
                  </a:cubicBezTo>
                  <a:cubicBezTo>
                    <a:pt x="0" y="154"/>
                    <a:pt x="33" y="166"/>
                    <a:pt x="73" y="166"/>
                  </a:cubicBezTo>
                  <a:cubicBezTo>
                    <a:pt x="73" y="0"/>
                    <a:pt x="73" y="0"/>
                    <a:pt x="73"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15" name="Freeform 119">
              <a:extLst>
                <a:ext uri="{FF2B5EF4-FFF2-40B4-BE49-F238E27FC236}">
                  <a16:creationId xmlns:a16="http://schemas.microsoft.com/office/drawing/2014/main" id="{0CFBAB99-EDCB-4A79-80A6-F7E9C048513E}"/>
                </a:ext>
              </a:extLst>
            </p:cNvPr>
            <p:cNvSpPr>
              <a:spLocks/>
            </p:cNvSpPr>
            <p:nvPr/>
          </p:nvSpPr>
          <p:spPr bwMode="auto">
            <a:xfrm>
              <a:off x="8359583" y="780223"/>
              <a:ext cx="188913" cy="419100"/>
            </a:xfrm>
            <a:custGeom>
              <a:avLst/>
              <a:gdLst>
                <a:gd name="T0" fmla="*/ 0 w 74"/>
                <a:gd name="T1" fmla="*/ 166 h 166"/>
                <a:gd name="T2" fmla="*/ 1 w 74"/>
                <a:gd name="T3" fmla="*/ 166 h 166"/>
                <a:gd name="T4" fmla="*/ 74 w 74"/>
                <a:gd name="T5" fmla="*/ 140 h 166"/>
                <a:gd name="T6" fmla="*/ 74 w 74"/>
                <a:gd name="T7" fmla="*/ 0 h 166"/>
                <a:gd name="T8" fmla="*/ 0 w 74"/>
                <a:gd name="T9" fmla="*/ 0 h 166"/>
                <a:gd name="T10" fmla="*/ 0 w 74"/>
                <a:gd name="T11" fmla="*/ 166 h 166"/>
              </a:gdLst>
              <a:ahLst/>
              <a:cxnLst>
                <a:cxn ang="0">
                  <a:pos x="T0" y="T1"/>
                </a:cxn>
                <a:cxn ang="0">
                  <a:pos x="T2" y="T3"/>
                </a:cxn>
                <a:cxn ang="0">
                  <a:pos x="T4" y="T5"/>
                </a:cxn>
                <a:cxn ang="0">
                  <a:pos x="T6" y="T7"/>
                </a:cxn>
                <a:cxn ang="0">
                  <a:pos x="T8" y="T9"/>
                </a:cxn>
                <a:cxn ang="0">
                  <a:pos x="T10" y="T11"/>
                </a:cxn>
              </a:cxnLst>
              <a:rect l="0" t="0" r="r" b="b"/>
              <a:pathLst>
                <a:path w="74" h="166">
                  <a:moveTo>
                    <a:pt x="0" y="166"/>
                  </a:moveTo>
                  <a:cubicBezTo>
                    <a:pt x="1" y="166"/>
                    <a:pt x="1" y="166"/>
                    <a:pt x="1" y="166"/>
                  </a:cubicBezTo>
                  <a:cubicBezTo>
                    <a:pt x="42" y="166"/>
                    <a:pt x="74" y="154"/>
                    <a:pt x="74" y="140"/>
                  </a:cubicBezTo>
                  <a:cubicBezTo>
                    <a:pt x="74" y="0"/>
                    <a:pt x="74" y="0"/>
                    <a:pt x="74" y="0"/>
                  </a:cubicBezTo>
                  <a:cubicBezTo>
                    <a:pt x="0" y="0"/>
                    <a:pt x="0" y="0"/>
                    <a:pt x="0" y="0"/>
                  </a:cubicBezTo>
                  <a:lnTo>
                    <a:pt x="0"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16" name="Oval 120">
              <a:extLst>
                <a:ext uri="{FF2B5EF4-FFF2-40B4-BE49-F238E27FC236}">
                  <a16:creationId xmlns:a16="http://schemas.microsoft.com/office/drawing/2014/main" id="{ED19E02F-23D4-41AD-9AD9-189C5B02EE60}"/>
                </a:ext>
              </a:extLst>
            </p:cNvPr>
            <p:cNvSpPr>
              <a:spLocks noChangeArrowheads="1"/>
            </p:cNvSpPr>
            <p:nvPr/>
          </p:nvSpPr>
          <p:spPr bwMode="auto">
            <a:xfrm>
              <a:off x="8175433" y="713548"/>
              <a:ext cx="373063" cy="1317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7" name="Oval 121">
              <a:extLst>
                <a:ext uri="{FF2B5EF4-FFF2-40B4-BE49-F238E27FC236}">
                  <a16:creationId xmlns:a16="http://schemas.microsoft.com/office/drawing/2014/main" id="{7E0C5306-D587-477F-9B9A-155474C5087D}"/>
                </a:ext>
              </a:extLst>
            </p:cNvPr>
            <p:cNvSpPr>
              <a:spLocks noChangeArrowheads="1"/>
            </p:cNvSpPr>
            <p:nvPr/>
          </p:nvSpPr>
          <p:spPr bwMode="auto">
            <a:xfrm>
              <a:off x="8213533" y="732598"/>
              <a:ext cx="296863" cy="873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8" name="Freeform 122">
              <a:extLst>
                <a:ext uri="{FF2B5EF4-FFF2-40B4-BE49-F238E27FC236}">
                  <a16:creationId xmlns:a16="http://schemas.microsoft.com/office/drawing/2014/main" id="{F54EDCA6-D2CA-4F3D-9832-205E8FC2E9BB}"/>
                </a:ext>
              </a:extLst>
            </p:cNvPr>
            <p:cNvSpPr>
              <a:spLocks/>
            </p:cNvSpPr>
            <p:nvPr/>
          </p:nvSpPr>
          <p:spPr bwMode="auto">
            <a:xfrm>
              <a:off x="8213533" y="732598"/>
              <a:ext cx="296863" cy="69850"/>
            </a:xfrm>
            <a:custGeom>
              <a:avLst/>
              <a:gdLst>
                <a:gd name="T0" fmla="*/ 104 w 116"/>
                <a:gd name="T1" fmla="*/ 28 h 28"/>
                <a:gd name="T2" fmla="*/ 116 w 116"/>
                <a:gd name="T3" fmla="*/ 17 h 28"/>
                <a:gd name="T4" fmla="*/ 58 w 116"/>
                <a:gd name="T5" fmla="*/ 0 h 28"/>
                <a:gd name="T6" fmla="*/ 0 w 116"/>
                <a:gd name="T7" fmla="*/ 17 h 28"/>
                <a:gd name="T8" fmla="*/ 12 w 116"/>
                <a:gd name="T9" fmla="*/ 28 h 28"/>
                <a:gd name="T10" fmla="*/ 58 w 116"/>
                <a:gd name="T11" fmla="*/ 21 h 28"/>
                <a:gd name="T12" fmla="*/ 104 w 11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16" h="28">
                  <a:moveTo>
                    <a:pt x="104" y="28"/>
                  </a:moveTo>
                  <a:cubicBezTo>
                    <a:pt x="112" y="25"/>
                    <a:pt x="116" y="22"/>
                    <a:pt x="116" y="17"/>
                  </a:cubicBezTo>
                  <a:cubicBezTo>
                    <a:pt x="116" y="8"/>
                    <a:pt x="90" y="0"/>
                    <a:pt x="58" y="0"/>
                  </a:cubicBezTo>
                  <a:cubicBezTo>
                    <a:pt x="26" y="0"/>
                    <a:pt x="0" y="8"/>
                    <a:pt x="0" y="17"/>
                  </a:cubicBezTo>
                  <a:cubicBezTo>
                    <a:pt x="0" y="21"/>
                    <a:pt x="5" y="25"/>
                    <a:pt x="12" y="28"/>
                  </a:cubicBezTo>
                  <a:cubicBezTo>
                    <a:pt x="23" y="24"/>
                    <a:pt x="39" y="21"/>
                    <a:pt x="58" y="21"/>
                  </a:cubicBezTo>
                  <a:cubicBezTo>
                    <a:pt x="77" y="21"/>
                    <a:pt x="94" y="24"/>
                    <a:pt x="104" y="2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9" name="Freeform 125">
              <a:extLst>
                <a:ext uri="{FF2B5EF4-FFF2-40B4-BE49-F238E27FC236}">
                  <a16:creationId xmlns:a16="http://schemas.microsoft.com/office/drawing/2014/main" id="{970B9313-44FD-4E8B-8B3F-3B74F76C30F7}"/>
                </a:ext>
              </a:extLst>
            </p:cNvPr>
            <p:cNvSpPr>
              <a:spLocks/>
            </p:cNvSpPr>
            <p:nvPr/>
          </p:nvSpPr>
          <p:spPr bwMode="auto">
            <a:xfrm>
              <a:off x="8359583" y="1024698"/>
              <a:ext cx="3175" cy="174625"/>
            </a:xfrm>
            <a:custGeom>
              <a:avLst/>
              <a:gdLst>
                <a:gd name="T0" fmla="*/ 2 w 2"/>
                <a:gd name="T1" fmla="*/ 0 h 110"/>
                <a:gd name="T2" fmla="*/ 0 w 2"/>
                <a:gd name="T3" fmla="*/ 110 h 110"/>
                <a:gd name="T4" fmla="*/ 2 w 2"/>
                <a:gd name="T5" fmla="*/ 110 h 110"/>
                <a:gd name="T6" fmla="*/ 2 w 2"/>
                <a:gd name="T7" fmla="*/ 0 h 110"/>
                <a:gd name="T8" fmla="*/ 2 w 2"/>
                <a:gd name="T9" fmla="*/ 0 h 110"/>
              </a:gdLst>
              <a:ahLst/>
              <a:cxnLst>
                <a:cxn ang="0">
                  <a:pos x="T0" y="T1"/>
                </a:cxn>
                <a:cxn ang="0">
                  <a:pos x="T2" y="T3"/>
                </a:cxn>
                <a:cxn ang="0">
                  <a:pos x="T4" y="T5"/>
                </a:cxn>
                <a:cxn ang="0">
                  <a:pos x="T6" y="T7"/>
                </a:cxn>
                <a:cxn ang="0">
                  <a:pos x="T8" y="T9"/>
                </a:cxn>
              </a:cxnLst>
              <a:rect l="0" t="0" r="r" b="b"/>
              <a:pathLst>
                <a:path w="2" h="110">
                  <a:moveTo>
                    <a:pt x="2" y="0"/>
                  </a:moveTo>
                  <a:lnTo>
                    <a:pt x="0" y="110"/>
                  </a:lnTo>
                  <a:lnTo>
                    <a:pt x="2" y="110"/>
                  </a:lnTo>
                  <a:lnTo>
                    <a:pt x="2" y="0"/>
                  </a:lnTo>
                  <a:lnTo>
                    <a:pt x="2" y="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23">
              <a:extLst>
                <a:ext uri="{FF2B5EF4-FFF2-40B4-BE49-F238E27FC236}">
                  <a16:creationId xmlns:a16="http://schemas.microsoft.com/office/drawing/2014/main" id="{2C495776-7747-42FD-A687-404CEB059347}"/>
                </a:ext>
              </a:extLst>
            </p:cNvPr>
            <p:cNvSpPr>
              <a:spLocks/>
            </p:cNvSpPr>
            <p:nvPr/>
          </p:nvSpPr>
          <p:spPr bwMode="auto">
            <a:xfrm>
              <a:off x="8175433" y="989773"/>
              <a:ext cx="193314" cy="209550"/>
            </a:xfrm>
            <a:custGeom>
              <a:avLst/>
              <a:gdLst>
                <a:gd name="T0" fmla="*/ 72 w 72"/>
                <a:gd name="T1" fmla="*/ 83 h 83"/>
                <a:gd name="T2" fmla="*/ 72 w 72"/>
                <a:gd name="T3" fmla="*/ 14 h 83"/>
                <a:gd name="T4" fmla="*/ 47 w 72"/>
                <a:gd name="T5" fmla="*/ 0 h 83"/>
                <a:gd name="T6" fmla="*/ 21 w 72"/>
                <a:gd name="T7" fmla="*/ 14 h 83"/>
                <a:gd name="T8" fmla="*/ 0 w 72"/>
                <a:gd name="T9" fmla="*/ 5 h 83"/>
                <a:gd name="T10" fmla="*/ 0 w 72"/>
                <a:gd name="T11" fmla="*/ 57 h 83"/>
                <a:gd name="T12" fmla="*/ 72 w 7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72" h="83">
                  <a:moveTo>
                    <a:pt x="72" y="83"/>
                  </a:moveTo>
                  <a:cubicBezTo>
                    <a:pt x="72" y="14"/>
                    <a:pt x="72" y="14"/>
                    <a:pt x="72" y="14"/>
                  </a:cubicBezTo>
                  <a:cubicBezTo>
                    <a:pt x="61" y="14"/>
                    <a:pt x="52" y="8"/>
                    <a:pt x="47" y="0"/>
                  </a:cubicBezTo>
                  <a:cubicBezTo>
                    <a:pt x="41" y="8"/>
                    <a:pt x="32" y="14"/>
                    <a:pt x="21" y="14"/>
                  </a:cubicBezTo>
                  <a:cubicBezTo>
                    <a:pt x="13" y="14"/>
                    <a:pt x="6" y="10"/>
                    <a:pt x="0" y="5"/>
                  </a:cubicBezTo>
                  <a:cubicBezTo>
                    <a:pt x="0" y="57"/>
                    <a:pt x="0" y="57"/>
                    <a:pt x="0" y="57"/>
                  </a:cubicBezTo>
                  <a:cubicBezTo>
                    <a:pt x="0" y="71"/>
                    <a:pt x="32" y="83"/>
                    <a:pt x="72" y="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24">
              <a:extLst>
                <a:ext uri="{FF2B5EF4-FFF2-40B4-BE49-F238E27FC236}">
                  <a16:creationId xmlns:a16="http://schemas.microsoft.com/office/drawing/2014/main" id="{055A9783-00F9-449C-A2D3-27725D1C4910}"/>
                </a:ext>
              </a:extLst>
            </p:cNvPr>
            <p:cNvSpPr>
              <a:spLocks/>
            </p:cNvSpPr>
            <p:nvPr/>
          </p:nvSpPr>
          <p:spPr bwMode="auto">
            <a:xfrm>
              <a:off x="8359222" y="989773"/>
              <a:ext cx="189274" cy="209550"/>
            </a:xfrm>
            <a:custGeom>
              <a:avLst/>
              <a:gdLst>
                <a:gd name="T0" fmla="*/ 51 w 73"/>
                <a:gd name="T1" fmla="*/ 14 h 83"/>
                <a:gd name="T2" fmla="*/ 25 w 73"/>
                <a:gd name="T3" fmla="*/ 0 h 83"/>
                <a:gd name="T4" fmla="*/ 0 w 73"/>
                <a:gd name="T5" fmla="*/ 14 h 83"/>
                <a:gd name="T6" fmla="*/ 0 w 73"/>
                <a:gd name="T7" fmla="*/ 83 h 83"/>
                <a:gd name="T8" fmla="*/ 73 w 73"/>
                <a:gd name="T9" fmla="*/ 57 h 83"/>
                <a:gd name="T10" fmla="*/ 73 w 73"/>
                <a:gd name="T11" fmla="*/ 4 h 83"/>
                <a:gd name="T12" fmla="*/ 51 w 73"/>
                <a:gd name="T13" fmla="*/ 14 h 83"/>
              </a:gdLst>
              <a:ahLst/>
              <a:cxnLst>
                <a:cxn ang="0">
                  <a:pos x="T0" y="T1"/>
                </a:cxn>
                <a:cxn ang="0">
                  <a:pos x="T2" y="T3"/>
                </a:cxn>
                <a:cxn ang="0">
                  <a:pos x="T4" y="T5"/>
                </a:cxn>
                <a:cxn ang="0">
                  <a:pos x="T6" y="T7"/>
                </a:cxn>
                <a:cxn ang="0">
                  <a:pos x="T8" y="T9"/>
                </a:cxn>
                <a:cxn ang="0">
                  <a:pos x="T10" y="T11"/>
                </a:cxn>
                <a:cxn ang="0">
                  <a:pos x="T12" y="T13"/>
                </a:cxn>
              </a:cxnLst>
              <a:rect l="0" t="0" r="r" b="b"/>
              <a:pathLst>
                <a:path w="73" h="83">
                  <a:moveTo>
                    <a:pt x="51" y="14"/>
                  </a:moveTo>
                  <a:cubicBezTo>
                    <a:pt x="40" y="14"/>
                    <a:pt x="30" y="8"/>
                    <a:pt x="25" y="0"/>
                  </a:cubicBezTo>
                  <a:cubicBezTo>
                    <a:pt x="20" y="8"/>
                    <a:pt x="11" y="13"/>
                    <a:pt x="0" y="14"/>
                  </a:cubicBezTo>
                  <a:cubicBezTo>
                    <a:pt x="0" y="83"/>
                    <a:pt x="0" y="83"/>
                    <a:pt x="0" y="83"/>
                  </a:cubicBezTo>
                  <a:cubicBezTo>
                    <a:pt x="40" y="83"/>
                    <a:pt x="73" y="71"/>
                    <a:pt x="73" y="57"/>
                  </a:cubicBezTo>
                  <a:cubicBezTo>
                    <a:pt x="73" y="4"/>
                    <a:pt x="73" y="4"/>
                    <a:pt x="73" y="4"/>
                  </a:cubicBezTo>
                  <a:cubicBezTo>
                    <a:pt x="68" y="10"/>
                    <a:pt x="60" y="14"/>
                    <a:pt x="51" y="14"/>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22" name="Graphic 121">
            <a:extLst>
              <a:ext uri="{FF2B5EF4-FFF2-40B4-BE49-F238E27FC236}">
                <a16:creationId xmlns:a16="http://schemas.microsoft.com/office/drawing/2014/main" id="{B636EE93-15CA-454B-A400-264E7B2E60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05332" y="4163715"/>
            <a:ext cx="930421" cy="930421"/>
          </a:xfrm>
          <a:prstGeom prst="rect">
            <a:avLst/>
          </a:prstGeom>
        </p:spPr>
      </p:pic>
      <p:grpSp>
        <p:nvGrpSpPr>
          <p:cNvPr id="123" name="Group 122">
            <a:extLst>
              <a:ext uri="{FF2B5EF4-FFF2-40B4-BE49-F238E27FC236}">
                <a16:creationId xmlns:a16="http://schemas.microsoft.com/office/drawing/2014/main" id="{B015296B-E8F7-490C-95E5-CF56298F530F}"/>
              </a:ext>
            </a:extLst>
          </p:cNvPr>
          <p:cNvGrpSpPr/>
          <p:nvPr/>
        </p:nvGrpSpPr>
        <p:grpSpPr>
          <a:xfrm>
            <a:off x="1468195" y="5590733"/>
            <a:ext cx="348839" cy="457201"/>
            <a:chOff x="8175433" y="713548"/>
            <a:chExt cx="373063" cy="488950"/>
          </a:xfrm>
        </p:grpSpPr>
        <p:sp>
          <p:nvSpPr>
            <p:cNvPr id="124" name="AutoShape 116">
              <a:extLst>
                <a:ext uri="{FF2B5EF4-FFF2-40B4-BE49-F238E27FC236}">
                  <a16:creationId xmlns:a16="http://schemas.microsoft.com/office/drawing/2014/main" id="{70B5DE82-2EF8-4B7F-A1D9-ECB4A7618E72}"/>
                </a:ext>
              </a:extLst>
            </p:cNvPr>
            <p:cNvSpPr>
              <a:spLocks noChangeAspect="1" noChangeArrowheads="1" noTextEdit="1"/>
            </p:cNvSpPr>
            <p:nvPr/>
          </p:nvSpPr>
          <p:spPr bwMode="auto">
            <a:xfrm>
              <a:off x="8178608" y="716723"/>
              <a:ext cx="3667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18">
              <a:extLst>
                <a:ext uri="{FF2B5EF4-FFF2-40B4-BE49-F238E27FC236}">
                  <a16:creationId xmlns:a16="http://schemas.microsoft.com/office/drawing/2014/main" id="{77EC4785-6AFD-467C-BB3C-DE9477D9A396}"/>
                </a:ext>
              </a:extLst>
            </p:cNvPr>
            <p:cNvSpPr>
              <a:spLocks/>
            </p:cNvSpPr>
            <p:nvPr/>
          </p:nvSpPr>
          <p:spPr bwMode="auto">
            <a:xfrm>
              <a:off x="8175433" y="780223"/>
              <a:ext cx="187325" cy="419100"/>
            </a:xfrm>
            <a:custGeom>
              <a:avLst/>
              <a:gdLst>
                <a:gd name="T0" fmla="*/ 0 w 73"/>
                <a:gd name="T1" fmla="*/ 0 h 166"/>
                <a:gd name="T2" fmla="*/ 0 w 73"/>
                <a:gd name="T3" fmla="*/ 139 h 166"/>
                <a:gd name="T4" fmla="*/ 73 w 73"/>
                <a:gd name="T5" fmla="*/ 166 h 166"/>
                <a:gd name="T6" fmla="*/ 73 w 73"/>
                <a:gd name="T7" fmla="*/ 0 h 166"/>
                <a:gd name="T8" fmla="*/ 0 w 73"/>
                <a:gd name="T9" fmla="*/ 0 h 166"/>
              </a:gdLst>
              <a:ahLst/>
              <a:cxnLst>
                <a:cxn ang="0">
                  <a:pos x="T0" y="T1"/>
                </a:cxn>
                <a:cxn ang="0">
                  <a:pos x="T2" y="T3"/>
                </a:cxn>
                <a:cxn ang="0">
                  <a:pos x="T4" y="T5"/>
                </a:cxn>
                <a:cxn ang="0">
                  <a:pos x="T6" y="T7"/>
                </a:cxn>
                <a:cxn ang="0">
                  <a:pos x="T8" y="T9"/>
                </a:cxn>
              </a:cxnLst>
              <a:rect l="0" t="0" r="r" b="b"/>
              <a:pathLst>
                <a:path w="73" h="166">
                  <a:moveTo>
                    <a:pt x="0" y="0"/>
                  </a:moveTo>
                  <a:cubicBezTo>
                    <a:pt x="0" y="139"/>
                    <a:pt x="0" y="139"/>
                    <a:pt x="0" y="139"/>
                  </a:cubicBezTo>
                  <a:cubicBezTo>
                    <a:pt x="0" y="154"/>
                    <a:pt x="33" y="166"/>
                    <a:pt x="73" y="166"/>
                  </a:cubicBezTo>
                  <a:cubicBezTo>
                    <a:pt x="73" y="0"/>
                    <a:pt x="73" y="0"/>
                    <a:pt x="73"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26" name="Freeform 119">
              <a:extLst>
                <a:ext uri="{FF2B5EF4-FFF2-40B4-BE49-F238E27FC236}">
                  <a16:creationId xmlns:a16="http://schemas.microsoft.com/office/drawing/2014/main" id="{C15A6404-2AA9-403B-9500-879AD1EC59A9}"/>
                </a:ext>
              </a:extLst>
            </p:cNvPr>
            <p:cNvSpPr>
              <a:spLocks/>
            </p:cNvSpPr>
            <p:nvPr/>
          </p:nvSpPr>
          <p:spPr bwMode="auto">
            <a:xfrm>
              <a:off x="8359583" y="780223"/>
              <a:ext cx="188913" cy="419100"/>
            </a:xfrm>
            <a:custGeom>
              <a:avLst/>
              <a:gdLst>
                <a:gd name="T0" fmla="*/ 0 w 74"/>
                <a:gd name="T1" fmla="*/ 166 h 166"/>
                <a:gd name="T2" fmla="*/ 1 w 74"/>
                <a:gd name="T3" fmla="*/ 166 h 166"/>
                <a:gd name="T4" fmla="*/ 74 w 74"/>
                <a:gd name="T5" fmla="*/ 140 h 166"/>
                <a:gd name="T6" fmla="*/ 74 w 74"/>
                <a:gd name="T7" fmla="*/ 0 h 166"/>
                <a:gd name="T8" fmla="*/ 0 w 74"/>
                <a:gd name="T9" fmla="*/ 0 h 166"/>
                <a:gd name="T10" fmla="*/ 0 w 74"/>
                <a:gd name="T11" fmla="*/ 166 h 166"/>
              </a:gdLst>
              <a:ahLst/>
              <a:cxnLst>
                <a:cxn ang="0">
                  <a:pos x="T0" y="T1"/>
                </a:cxn>
                <a:cxn ang="0">
                  <a:pos x="T2" y="T3"/>
                </a:cxn>
                <a:cxn ang="0">
                  <a:pos x="T4" y="T5"/>
                </a:cxn>
                <a:cxn ang="0">
                  <a:pos x="T6" y="T7"/>
                </a:cxn>
                <a:cxn ang="0">
                  <a:pos x="T8" y="T9"/>
                </a:cxn>
                <a:cxn ang="0">
                  <a:pos x="T10" y="T11"/>
                </a:cxn>
              </a:cxnLst>
              <a:rect l="0" t="0" r="r" b="b"/>
              <a:pathLst>
                <a:path w="74" h="166">
                  <a:moveTo>
                    <a:pt x="0" y="166"/>
                  </a:moveTo>
                  <a:cubicBezTo>
                    <a:pt x="1" y="166"/>
                    <a:pt x="1" y="166"/>
                    <a:pt x="1" y="166"/>
                  </a:cubicBezTo>
                  <a:cubicBezTo>
                    <a:pt x="42" y="166"/>
                    <a:pt x="74" y="154"/>
                    <a:pt x="74" y="140"/>
                  </a:cubicBezTo>
                  <a:cubicBezTo>
                    <a:pt x="74" y="0"/>
                    <a:pt x="74" y="0"/>
                    <a:pt x="74" y="0"/>
                  </a:cubicBezTo>
                  <a:cubicBezTo>
                    <a:pt x="0" y="0"/>
                    <a:pt x="0" y="0"/>
                    <a:pt x="0" y="0"/>
                  </a:cubicBezTo>
                  <a:lnTo>
                    <a:pt x="0"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27" name="Oval 120">
              <a:extLst>
                <a:ext uri="{FF2B5EF4-FFF2-40B4-BE49-F238E27FC236}">
                  <a16:creationId xmlns:a16="http://schemas.microsoft.com/office/drawing/2014/main" id="{E1F0A916-D6AD-4AE8-92E7-5394D56C8DD5}"/>
                </a:ext>
              </a:extLst>
            </p:cNvPr>
            <p:cNvSpPr>
              <a:spLocks noChangeArrowheads="1"/>
            </p:cNvSpPr>
            <p:nvPr/>
          </p:nvSpPr>
          <p:spPr bwMode="auto">
            <a:xfrm>
              <a:off x="8175433" y="713548"/>
              <a:ext cx="373063" cy="1317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28" name="Oval 121">
              <a:extLst>
                <a:ext uri="{FF2B5EF4-FFF2-40B4-BE49-F238E27FC236}">
                  <a16:creationId xmlns:a16="http://schemas.microsoft.com/office/drawing/2014/main" id="{232C087B-0449-43CF-A303-1540D9D62393}"/>
                </a:ext>
              </a:extLst>
            </p:cNvPr>
            <p:cNvSpPr>
              <a:spLocks noChangeArrowheads="1"/>
            </p:cNvSpPr>
            <p:nvPr/>
          </p:nvSpPr>
          <p:spPr bwMode="auto">
            <a:xfrm>
              <a:off x="8213533" y="732598"/>
              <a:ext cx="296863" cy="873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29" name="Freeform 122">
              <a:extLst>
                <a:ext uri="{FF2B5EF4-FFF2-40B4-BE49-F238E27FC236}">
                  <a16:creationId xmlns:a16="http://schemas.microsoft.com/office/drawing/2014/main" id="{A8CE3123-71CC-4762-ADED-F2ED54AD06E4}"/>
                </a:ext>
              </a:extLst>
            </p:cNvPr>
            <p:cNvSpPr>
              <a:spLocks/>
            </p:cNvSpPr>
            <p:nvPr/>
          </p:nvSpPr>
          <p:spPr bwMode="auto">
            <a:xfrm>
              <a:off x="8213533" y="732598"/>
              <a:ext cx="296863" cy="69850"/>
            </a:xfrm>
            <a:custGeom>
              <a:avLst/>
              <a:gdLst>
                <a:gd name="T0" fmla="*/ 104 w 116"/>
                <a:gd name="T1" fmla="*/ 28 h 28"/>
                <a:gd name="T2" fmla="*/ 116 w 116"/>
                <a:gd name="T3" fmla="*/ 17 h 28"/>
                <a:gd name="T4" fmla="*/ 58 w 116"/>
                <a:gd name="T5" fmla="*/ 0 h 28"/>
                <a:gd name="T6" fmla="*/ 0 w 116"/>
                <a:gd name="T7" fmla="*/ 17 h 28"/>
                <a:gd name="T8" fmla="*/ 12 w 116"/>
                <a:gd name="T9" fmla="*/ 28 h 28"/>
                <a:gd name="T10" fmla="*/ 58 w 116"/>
                <a:gd name="T11" fmla="*/ 21 h 28"/>
                <a:gd name="T12" fmla="*/ 104 w 11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16" h="28">
                  <a:moveTo>
                    <a:pt x="104" y="28"/>
                  </a:moveTo>
                  <a:cubicBezTo>
                    <a:pt x="112" y="25"/>
                    <a:pt x="116" y="22"/>
                    <a:pt x="116" y="17"/>
                  </a:cubicBezTo>
                  <a:cubicBezTo>
                    <a:pt x="116" y="8"/>
                    <a:pt x="90" y="0"/>
                    <a:pt x="58" y="0"/>
                  </a:cubicBezTo>
                  <a:cubicBezTo>
                    <a:pt x="26" y="0"/>
                    <a:pt x="0" y="8"/>
                    <a:pt x="0" y="17"/>
                  </a:cubicBezTo>
                  <a:cubicBezTo>
                    <a:pt x="0" y="21"/>
                    <a:pt x="5" y="25"/>
                    <a:pt x="12" y="28"/>
                  </a:cubicBezTo>
                  <a:cubicBezTo>
                    <a:pt x="23" y="24"/>
                    <a:pt x="39" y="21"/>
                    <a:pt x="58" y="21"/>
                  </a:cubicBezTo>
                  <a:cubicBezTo>
                    <a:pt x="77" y="21"/>
                    <a:pt x="94" y="24"/>
                    <a:pt x="104" y="2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30" name="Freeform 125">
              <a:extLst>
                <a:ext uri="{FF2B5EF4-FFF2-40B4-BE49-F238E27FC236}">
                  <a16:creationId xmlns:a16="http://schemas.microsoft.com/office/drawing/2014/main" id="{EC194824-9A24-416E-B480-1DB2D050BC83}"/>
                </a:ext>
              </a:extLst>
            </p:cNvPr>
            <p:cNvSpPr>
              <a:spLocks/>
            </p:cNvSpPr>
            <p:nvPr/>
          </p:nvSpPr>
          <p:spPr bwMode="auto">
            <a:xfrm>
              <a:off x="8359583" y="1024698"/>
              <a:ext cx="3175" cy="174625"/>
            </a:xfrm>
            <a:custGeom>
              <a:avLst/>
              <a:gdLst>
                <a:gd name="T0" fmla="*/ 2 w 2"/>
                <a:gd name="T1" fmla="*/ 0 h 110"/>
                <a:gd name="T2" fmla="*/ 0 w 2"/>
                <a:gd name="T3" fmla="*/ 110 h 110"/>
                <a:gd name="T4" fmla="*/ 2 w 2"/>
                <a:gd name="T5" fmla="*/ 110 h 110"/>
                <a:gd name="T6" fmla="*/ 2 w 2"/>
                <a:gd name="T7" fmla="*/ 0 h 110"/>
                <a:gd name="T8" fmla="*/ 2 w 2"/>
                <a:gd name="T9" fmla="*/ 0 h 110"/>
              </a:gdLst>
              <a:ahLst/>
              <a:cxnLst>
                <a:cxn ang="0">
                  <a:pos x="T0" y="T1"/>
                </a:cxn>
                <a:cxn ang="0">
                  <a:pos x="T2" y="T3"/>
                </a:cxn>
                <a:cxn ang="0">
                  <a:pos x="T4" y="T5"/>
                </a:cxn>
                <a:cxn ang="0">
                  <a:pos x="T6" y="T7"/>
                </a:cxn>
                <a:cxn ang="0">
                  <a:pos x="T8" y="T9"/>
                </a:cxn>
              </a:cxnLst>
              <a:rect l="0" t="0" r="r" b="b"/>
              <a:pathLst>
                <a:path w="2" h="110">
                  <a:moveTo>
                    <a:pt x="2" y="0"/>
                  </a:moveTo>
                  <a:lnTo>
                    <a:pt x="0" y="110"/>
                  </a:lnTo>
                  <a:lnTo>
                    <a:pt x="2" y="110"/>
                  </a:lnTo>
                  <a:lnTo>
                    <a:pt x="2" y="0"/>
                  </a:lnTo>
                  <a:lnTo>
                    <a:pt x="2" y="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123">
              <a:extLst>
                <a:ext uri="{FF2B5EF4-FFF2-40B4-BE49-F238E27FC236}">
                  <a16:creationId xmlns:a16="http://schemas.microsoft.com/office/drawing/2014/main" id="{E9A79A02-B58B-4E21-B6B2-E4AA4E92E9B0}"/>
                </a:ext>
              </a:extLst>
            </p:cNvPr>
            <p:cNvSpPr>
              <a:spLocks/>
            </p:cNvSpPr>
            <p:nvPr/>
          </p:nvSpPr>
          <p:spPr bwMode="auto">
            <a:xfrm>
              <a:off x="8175433" y="989773"/>
              <a:ext cx="193314" cy="209550"/>
            </a:xfrm>
            <a:custGeom>
              <a:avLst/>
              <a:gdLst>
                <a:gd name="T0" fmla="*/ 72 w 72"/>
                <a:gd name="T1" fmla="*/ 83 h 83"/>
                <a:gd name="T2" fmla="*/ 72 w 72"/>
                <a:gd name="T3" fmla="*/ 14 h 83"/>
                <a:gd name="T4" fmla="*/ 47 w 72"/>
                <a:gd name="T5" fmla="*/ 0 h 83"/>
                <a:gd name="T6" fmla="*/ 21 w 72"/>
                <a:gd name="T7" fmla="*/ 14 h 83"/>
                <a:gd name="T8" fmla="*/ 0 w 72"/>
                <a:gd name="T9" fmla="*/ 5 h 83"/>
                <a:gd name="T10" fmla="*/ 0 w 72"/>
                <a:gd name="T11" fmla="*/ 57 h 83"/>
                <a:gd name="T12" fmla="*/ 72 w 7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72" h="83">
                  <a:moveTo>
                    <a:pt x="72" y="83"/>
                  </a:moveTo>
                  <a:cubicBezTo>
                    <a:pt x="72" y="14"/>
                    <a:pt x="72" y="14"/>
                    <a:pt x="72" y="14"/>
                  </a:cubicBezTo>
                  <a:cubicBezTo>
                    <a:pt x="61" y="14"/>
                    <a:pt x="52" y="8"/>
                    <a:pt x="47" y="0"/>
                  </a:cubicBezTo>
                  <a:cubicBezTo>
                    <a:pt x="41" y="8"/>
                    <a:pt x="32" y="14"/>
                    <a:pt x="21" y="14"/>
                  </a:cubicBezTo>
                  <a:cubicBezTo>
                    <a:pt x="13" y="14"/>
                    <a:pt x="6" y="10"/>
                    <a:pt x="0" y="5"/>
                  </a:cubicBezTo>
                  <a:cubicBezTo>
                    <a:pt x="0" y="57"/>
                    <a:pt x="0" y="57"/>
                    <a:pt x="0" y="57"/>
                  </a:cubicBezTo>
                  <a:cubicBezTo>
                    <a:pt x="0" y="71"/>
                    <a:pt x="32" y="83"/>
                    <a:pt x="72" y="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124">
              <a:extLst>
                <a:ext uri="{FF2B5EF4-FFF2-40B4-BE49-F238E27FC236}">
                  <a16:creationId xmlns:a16="http://schemas.microsoft.com/office/drawing/2014/main" id="{951225D5-DE7D-4D5F-AAA8-57815BA09DA9}"/>
                </a:ext>
              </a:extLst>
            </p:cNvPr>
            <p:cNvSpPr>
              <a:spLocks/>
            </p:cNvSpPr>
            <p:nvPr/>
          </p:nvSpPr>
          <p:spPr bwMode="auto">
            <a:xfrm>
              <a:off x="8359222" y="989773"/>
              <a:ext cx="189274" cy="209550"/>
            </a:xfrm>
            <a:custGeom>
              <a:avLst/>
              <a:gdLst>
                <a:gd name="T0" fmla="*/ 51 w 73"/>
                <a:gd name="T1" fmla="*/ 14 h 83"/>
                <a:gd name="T2" fmla="*/ 25 w 73"/>
                <a:gd name="T3" fmla="*/ 0 h 83"/>
                <a:gd name="T4" fmla="*/ 0 w 73"/>
                <a:gd name="T5" fmla="*/ 14 h 83"/>
                <a:gd name="T6" fmla="*/ 0 w 73"/>
                <a:gd name="T7" fmla="*/ 83 h 83"/>
                <a:gd name="T8" fmla="*/ 73 w 73"/>
                <a:gd name="T9" fmla="*/ 57 h 83"/>
                <a:gd name="T10" fmla="*/ 73 w 73"/>
                <a:gd name="T11" fmla="*/ 4 h 83"/>
                <a:gd name="T12" fmla="*/ 51 w 73"/>
                <a:gd name="T13" fmla="*/ 14 h 83"/>
              </a:gdLst>
              <a:ahLst/>
              <a:cxnLst>
                <a:cxn ang="0">
                  <a:pos x="T0" y="T1"/>
                </a:cxn>
                <a:cxn ang="0">
                  <a:pos x="T2" y="T3"/>
                </a:cxn>
                <a:cxn ang="0">
                  <a:pos x="T4" y="T5"/>
                </a:cxn>
                <a:cxn ang="0">
                  <a:pos x="T6" y="T7"/>
                </a:cxn>
                <a:cxn ang="0">
                  <a:pos x="T8" y="T9"/>
                </a:cxn>
                <a:cxn ang="0">
                  <a:pos x="T10" y="T11"/>
                </a:cxn>
                <a:cxn ang="0">
                  <a:pos x="T12" y="T13"/>
                </a:cxn>
              </a:cxnLst>
              <a:rect l="0" t="0" r="r" b="b"/>
              <a:pathLst>
                <a:path w="73" h="83">
                  <a:moveTo>
                    <a:pt x="51" y="14"/>
                  </a:moveTo>
                  <a:cubicBezTo>
                    <a:pt x="40" y="14"/>
                    <a:pt x="30" y="8"/>
                    <a:pt x="25" y="0"/>
                  </a:cubicBezTo>
                  <a:cubicBezTo>
                    <a:pt x="20" y="8"/>
                    <a:pt x="11" y="13"/>
                    <a:pt x="0" y="14"/>
                  </a:cubicBezTo>
                  <a:cubicBezTo>
                    <a:pt x="0" y="83"/>
                    <a:pt x="0" y="83"/>
                    <a:pt x="0" y="83"/>
                  </a:cubicBezTo>
                  <a:cubicBezTo>
                    <a:pt x="40" y="83"/>
                    <a:pt x="73" y="71"/>
                    <a:pt x="73" y="57"/>
                  </a:cubicBezTo>
                  <a:cubicBezTo>
                    <a:pt x="73" y="4"/>
                    <a:pt x="73" y="4"/>
                    <a:pt x="73" y="4"/>
                  </a:cubicBezTo>
                  <a:cubicBezTo>
                    <a:pt x="68" y="10"/>
                    <a:pt x="60" y="14"/>
                    <a:pt x="51" y="14"/>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33" name="Graphic 132">
            <a:extLst>
              <a:ext uri="{FF2B5EF4-FFF2-40B4-BE49-F238E27FC236}">
                <a16:creationId xmlns:a16="http://schemas.microsoft.com/office/drawing/2014/main" id="{5A6896D4-1C2E-40FB-9971-81EEB75CCC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7773" y="5356475"/>
            <a:ext cx="930421" cy="930421"/>
          </a:xfrm>
          <a:prstGeom prst="rect">
            <a:avLst/>
          </a:prstGeom>
        </p:spPr>
      </p:pic>
      <p:sp>
        <p:nvSpPr>
          <p:cNvPr id="134" name="Rectangle 133">
            <a:extLst>
              <a:ext uri="{FF2B5EF4-FFF2-40B4-BE49-F238E27FC236}">
                <a16:creationId xmlns:a16="http://schemas.microsoft.com/office/drawing/2014/main" id="{09012272-6D2F-40E1-A993-FBFE792AFD6D}"/>
              </a:ext>
            </a:extLst>
          </p:cNvPr>
          <p:cNvSpPr/>
          <p:nvPr/>
        </p:nvSpPr>
        <p:spPr>
          <a:xfrm>
            <a:off x="2105411" y="5700772"/>
            <a:ext cx="145730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Single service</a:t>
            </a:r>
          </a:p>
        </p:txBody>
      </p:sp>
      <p:cxnSp>
        <p:nvCxnSpPr>
          <p:cNvPr id="135" name="Straight Arrow Connector 134">
            <a:extLst>
              <a:ext uri="{FF2B5EF4-FFF2-40B4-BE49-F238E27FC236}">
                <a16:creationId xmlns:a16="http://schemas.microsoft.com/office/drawing/2014/main" id="{92ADC502-1A9A-4FFD-B1EC-FBCC0884371B}"/>
              </a:ext>
            </a:extLst>
          </p:cNvPr>
          <p:cNvCxnSpPr>
            <a:cxnSpLocks/>
          </p:cNvCxnSpPr>
          <p:nvPr/>
        </p:nvCxnSpPr>
        <p:spPr>
          <a:xfrm flipV="1">
            <a:off x="2703986" y="5251983"/>
            <a:ext cx="0" cy="319941"/>
          </a:xfrm>
          <a:prstGeom prst="straightConnector1">
            <a:avLst/>
          </a:prstGeom>
          <a:ln w="9525">
            <a:solidFill>
              <a:schemeClr val="accent1"/>
            </a:solidFill>
            <a:headEnd type="oval" w="sm" len="sm"/>
            <a:tailEnd type="none" w="med" len="sm"/>
          </a:ln>
        </p:spPr>
        <p:style>
          <a:lnRef idx="1">
            <a:schemeClr val="accent1"/>
          </a:lnRef>
          <a:fillRef idx="0">
            <a:schemeClr val="accent1"/>
          </a:fillRef>
          <a:effectRef idx="0">
            <a:schemeClr val="accent1"/>
          </a:effectRef>
          <a:fontRef idx="minor">
            <a:schemeClr val="tx1"/>
          </a:fontRef>
        </p:style>
      </p:cxnSp>
      <p:sp>
        <p:nvSpPr>
          <p:cNvPr id="136" name="Right Brace 135">
            <a:extLst>
              <a:ext uri="{FF2B5EF4-FFF2-40B4-BE49-F238E27FC236}">
                <a16:creationId xmlns:a16="http://schemas.microsoft.com/office/drawing/2014/main" id="{5B2713FD-7BBE-4690-810F-5FEF30B919F2}"/>
              </a:ext>
            </a:extLst>
          </p:cNvPr>
          <p:cNvSpPr/>
          <p:nvPr/>
        </p:nvSpPr>
        <p:spPr>
          <a:xfrm rot="5400000">
            <a:off x="2547498" y="4361366"/>
            <a:ext cx="318977" cy="1462254"/>
          </a:xfrm>
          <a:prstGeom prst="rightBrace">
            <a:avLst>
              <a:gd name="adj1" fmla="val 51666"/>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554613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23" name="Rectangle 22">
            <a:extLst>
              <a:ext uri="{FF2B5EF4-FFF2-40B4-BE49-F238E27FC236}">
                <a16:creationId xmlns:a16="http://schemas.microsoft.com/office/drawing/2014/main" id="{6F9B4671-69AC-4384-B311-60ED23082E1D}"/>
              </a:ext>
            </a:extLst>
          </p:cNvPr>
          <p:cNvSpPr/>
          <p:nvPr/>
        </p:nvSpPr>
        <p:spPr bwMode="auto">
          <a:xfrm>
            <a:off x="577687" y="1953998"/>
            <a:ext cx="11018520" cy="4243450"/>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700" b="0" i="0" u="none" strike="noStrike" kern="0" cap="none" spc="0" normalizeH="0" baseline="0" noProof="0" err="1">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7AD6E134-4CA6-6245-8C34-05A5D9DD8770}"/>
              </a:ext>
            </a:extLst>
          </p:cNvPr>
          <p:cNvSpPr/>
          <p:nvPr/>
        </p:nvSpPr>
        <p:spPr bwMode="auto">
          <a:xfrm>
            <a:off x="832537" y="2192573"/>
            <a:ext cx="10526925" cy="2165429"/>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Hierarchical file system</a:t>
            </a:r>
          </a:p>
        </p:txBody>
      </p:sp>
      <p:grpSp>
        <p:nvGrpSpPr>
          <p:cNvPr id="25" name="Group 24">
            <a:extLst>
              <a:ext uri="{FF2B5EF4-FFF2-40B4-BE49-F238E27FC236}">
                <a16:creationId xmlns:a16="http://schemas.microsoft.com/office/drawing/2014/main" id="{229C7107-7645-E040-8A7A-CC80D01B7575}"/>
              </a:ext>
            </a:extLst>
          </p:cNvPr>
          <p:cNvGrpSpPr/>
          <p:nvPr/>
        </p:nvGrpSpPr>
        <p:grpSpPr>
          <a:xfrm>
            <a:off x="2322943" y="3720673"/>
            <a:ext cx="8256853" cy="467118"/>
            <a:chOff x="1023600" y="2746829"/>
            <a:chExt cx="9474956" cy="1202200"/>
          </a:xfrm>
        </p:grpSpPr>
        <p:sp>
          <p:nvSpPr>
            <p:cNvPr id="47" name="Rectangle 46">
              <a:extLst>
                <a:ext uri="{FF2B5EF4-FFF2-40B4-BE49-F238E27FC236}">
                  <a16:creationId xmlns:a16="http://schemas.microsoft.com/office/drawing/2014/main" id="{883C0AB1-BD19-3E40-95E1-826EFBC26131}"/>
                </a:ext>
              </a:extLst>
            </p:cNvPr>
            <p:cNvSpPr/>
            <p:nvPr/>
          </p:nvSpPr>
          <p:spPr bwMode="auto">
            <a:xfrm>
              <a:off x="1023600"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Security</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8" name="Rectangle 47">
              <a:extLst>
                <a:ext uri="{FF2B5EF4-FFF2-40B4-BE49-F238E27FC236}">
                  <a16:creationId xmlns:a16="http://schemas.microsoft.com/office/drawing/2014/main" id="{CF2C8044-4B52-E34A-A83D-25DFDA2DD060}"/>
                </a:ext>
              </a:extLst>
            </p:cNvPr>
            <p:cNvSpPr/>
            <p:nvPr/>
          </p:nvSpPr>
          <p:spPr bwMode="auto">
            <a:xfrm>
              <a:off x="4240084"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Performance</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9" name="Rectangle 48">
              <a:extLst>
                <a:ext uri="{FF2B5EF4-FFF2-40B4-BE49-F238E27FC236}">
                  <a16:creationId xmlns:a16="http://schemas.microsoft.com/office/drawing/2014/main" id="{D1EDEB44-9C45-7F48-9FD9-B07C26B7C152}"/>
                </a:ext>
              </a:extLst>
            </p:cNvPr>
            <p:cNvSpPr/>
            <p:nvPr/>
          </p:nvSpPr>
          <p:spPr bwMode="auto">
            <a:xfrm>
              <a:off x="7456568"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Scale and cost effectiveness</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6" name="Graphic 45">
            <a:extLst>
              <a:ext uri="{FF2B5EF4-FFF2-40B4-BE49-F238E27FC236}">
                <a16:creationId xmlns:a16="http://schemas.microsoft.com/office/drawing/2014/main" id="{63180FCE-0F0E-AB4C-A5EE-D3C3C0AE63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1851" y="3636166"/>
            <a:ext cx="671852" cy="671852"/>
          </a:xfrm>
          <a:prstGeom prst="rect">
            <a:avLst/>
          </a:prstGeom>
        </p:spPr>
      </p:pic>
      <p:sp>
        <p:nvSpPr>
          <p:cNvPr id="27" name="Rectangle 26">
            <a:extLst>
              <a:ext uri="{FF2B5EF4-FFF2-40B4-BE49-F238E27FC236}">
                <a16:creationId xmlns:a16="http://schemas.microsoft.com/office/drawing/2014/main" id="{0CF669EF-A2D4-4B45-96BC-ACE88CC1C153}"/>
              </a:ext>
            </a:extLst>
          </p:cNvPr>
          <p:cNvSpPr/>
          <p:nvPr/>
        </p:nvSpPr>
        <p:spPr bwMode="auto">
          <a:xfrm>
            <a:off x="832537" y="4526956"/>
            <a:ext cx="10526925" cy="143840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Common Blob storage foundation</a:t>
            </a:r>
          </a:p>
        </p:txBody>
      </p:sp>
      <p:grpSp>
        <p:nvGrpSpPr>
          <p:cNvPr id="28" name="Group 27">
            <a:extLst>
              <a:ext uri="{FF2B5EF4-FFF2-40B4-BE49-F238E27FC236}">
                <a16:creationId xmlns:a16="http://schemas.microsoft.com/office/drawing/2014/main" id="{EA91803D-32F0-E343-9807-F9EBB52A0BD3}"/>
              </a:ext>
            </a:extLst>
          </p:cNvPr>
          <p:cNvGrpSpPr/>
          <p:nvPr/>
        </p:nvGrpSpPr>
        <p:grpSpPr>
          <a:xfrm>
            <a:off x="1013024" y="5007557"/>
            <a:ext cx="10121586" cy="717964"/>
            <a:chOff x="1023601" y="2743363"/>
            <a:chExt cx="9474955" cy="1205666"/>
          </a:xfrm>
        </p:grpSpPr>
        <p:sp>
          <p:nvSpPr>
            <p:cNvPr id="44" name="Rectangle 43">
              <a:extLst>
                <a:ext uri="{FF2B5EF4-FFF2-40B4-BE49-F238E27FC236}">
                  <a16:creationId xmlns:a16="http://schemas.microsoft.com/office/drawing/2014/main" id="{BC3DC8C6-B68C-E04A-8FB2-D25F387FB09E}"/>
                </a:ext>
              </a:extLst>
            </p:cNvPr>
            <p:cNvSpPr/>
            <p:nvPr/>
          </p:nvSpPr>
          <p:spPr bwMode="auto">
            <a:xfrm>
              <a:off x="1023601" y="2746829"/>
              <a:ext cx="21196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Common SDK, Tools, Control Plane</a:t>
              </a:r>
            </a:p>
          </p:txBody>
        </p:sp>
        <p:sp>
          <p:nvSpPr>
            <p:cNvPr id="45" name="Rectangle 44">
              <a:extLst>
                <a:ext uri="{FF2B5EF4-FFF2-40B4-BE49-F238E27FC236}">
                  <a16:creationId xmlns:a16="http://schemas.microsoft.com/office/drawing/2014/main" id="{4B441540-CB4B-A14A-8B2B-5D5E0BB2D577}"/>
                </a:ext>
              </a:extLst>
            </p:cNvPr>
            <p:cNvSpPr/>
            <p:nvPr/>
          </p:nvSpPr>
          <p:spPr bwMode="auto">
            <a:xfrm>
              <a:off x="5761079" y="2743363"/>
              <a:ext cx="2211492"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AAD integration, RBAC, Storage account security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6" name="Rectangle 45">
              <a:extLst>
                <a:ext uri="{FF2B5EF4-FFF2-40B4-BE49-F238E27FC236}">
                  <a16:creationId xmlns:a16="http://schemas.microsoft.com/office/drawing/2014/main" id="{A8705D33-B376-EA46-B95B-14A84945A30E}"/>
                </a:ext>
              </a:extLst>
            </p:cNvPr>
            <p:cNvSpPr/>
            <p:nvPr/>
          </p:nvSpPr>
          <p:spPr bwMode="auto">
            <a:xfrm>
              <a:off x="8194191" y="2746829"/>
              <a:ext cx="2304365"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HA/DR support through ZRS and RA-GRS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9" name="Graphic 55">
            <a:extLst>
              <a:ext uri="{FF2B5EF4-FFF2-40B4-BE49-F238E27FC236}">
                <a16:creationId xmlns:a16="http://schemas.microsoft.com/office/drawing/2014/main" id="{60F1904A-0614-DB45-98D7-02F07F5A3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5045" y="3751674"/>
            <a:ext cx="440836" cy="440836"/>
          </a:xfrm>
          <a:prstGeom prst="rect">
            <a:avLst/>
          </a:prstGeom>
        </p:spPr>
      </p:pic>
      <p:pic>
        <p:nvPicPr>
          <p:cNvPr id="30" name="Graphic 59">
            <a:extLst>
              <a:ext uri="{FF2B5EF4-FFF2-40B4-BE49-F238E27FC236}">
                <a16:creationId xmlns:a16="http://schemas.microsoft.com/office/drawing/2014/main" id="{CB7A9930-6BC4-EE4C-B556-DE515B208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247141" y="3751674"/>
            <a:ext cx="400394" cy="400394"/>
          </a:xfrm>
          <a:prstGeom prst="rect">
            <a:avLst/>
          </a:prstGeom>
        </p:spPr>
      </p:pic>
      <p:grpSp>
        <p:nvGrpSpPr>
          <p:cNvPr id="31" name="Group 30">
            <a:extLst>
              <a:ext uri="{FF2B5EF4-FFF2-40B4-BE49-F238E27FC236}">
                <a16:creationId xmlns:a16="http://schemas.microsoft.com/office/drawing/2014/main" id="{ED9F92B2-6E2F-214E-A6ED-45534F02EB86}"/>
              </a:ext>
            </a:extLst>
          </p:cNvPr>
          <p:cNvGrpSpPr/>
          <p:nvPr/>
        </p:nvGrpSpPr>
        <p:grpSpPr>
          <a:xfrm>
            <a:off x="7823696" y="1841882"/>
            <a:ext cx="302889" cy="290840"/>
            <a:chOff x="1267091" y="1862483"/>
            <a:chExt cx="302889" cy="290840"/>
          </a:xfrm>
        </p:grpSpPr>
        <p:cxnSp>
          <p:nvCxnSpPr>
            <p:cNvPr id="41" name="Straight Connector 40">
              <a:extLst>
                <a:ext uri="{FF2B5EF4-FFF2-40B4-BE49-F238E27FC236}">
                  <a16:creationId xmlns:a16="http://schemas.microsoft.com/office/drawing/2014/main" id="{F95EDC60-95E6-F049-B8A0-66CCE6647807}"/>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08DFED-3FE2-264E-A156-739F3814E1E2}"/>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BB301B-A883-A84A-933D-39937EB91FD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B34A9FDD-F3FF-1C45-A2D4-B174B7D7D0BD}"/>
              </a:ext>
            </a:extLst>
          </p:cNvPr>
          <p:cNvSpPr/>
          <p:nvPr/>
        </p:nvSpPr>
        <p:spPr>
          <a:xfrm>
            <a:off x="7615916" y="1486686"/>
            <a:ext cx="145730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Blob API</a:t>
            </a:r>
          </a:p>
        </p:txBody>
      </p:sp>
      <p:grpSp>
        <p:nvGrpSpPr>
          <p:cNvPr id="33" name="Group 32">
            <a:extLst>
              <a:ext uri="{FF2B5EF4-FFF2-40B4-BE49-F238E27FC236}">
                <a16:creationId xmlns:a16="http://schemas.microsoft.com/office/drawing/2014/main" id="{7BD7341A-4D35-704C-AEF1-FE5C82F0DF28}"/>
              </a:ext>
            </a:extLst>
          </p:cNvPr>
          <p:cNvGrpSpPr/>
          <p:nvPr/>
        </p:nvGrpSpPr>
        <p:grpSpPr>
          <a:xfrm>
            <a:off x="4613452" y="1846549"/>
            <a:ext cx="302889" cy="290840"/>
            <a:chOff x="1267091" y="1862483"/>
            <a:chExt cx="302889" cy="290840"/>
          </a:xfrm>
        </p:grpSpPr>
        <p:cxnSp>
          <p:nvCxnSpPr>
            <p:cNvPr id="38" name="Straight Connector 37">
              <a:extLst>
                <a:ext uri="{FF2B5EF4-FFF2-40B4-BE49-F238E27FC236}">
                  <a16:creationId xmlns:a16="http://schemas.microsoft.com/office/drawing/2014/main" id="{2714C4AD-8E6A-374D-B716-83EE40DA2843}"/>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AF9608-5381-6043-83C1-3D940F2A34E0}"/>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FA0C8E-5642-4549-B4AC-1972B78BC5F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1E2E56A-EE1B-CA43-AC1E-01E8C18B1F50}"/>
              </a:ext>
            </a:extLst>
          </p:cNvPr>
          <p:cNvSpPr/>
          <p:nvPr/>
        </p:nvSpPr>
        <p:spPr>
          <a:xfrm>
            <a:off x="4111528" y="1455685"/>
            <a:ext cx="381148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ADLS </a:t>
            </a:r>
            <a:r>
              <a:rPr lang="en-US" sz="1600" b="1">
                <a:solidFill>
                  <a:prstClr val="black"/>
                </a:solidFill>
                <a:latin typeface="Segoe UI Semibold" panose="020B0702040204020203" pitchFamily="34" charset="0"/>
                <a:cs typeface="Segoe UI Semibold" panose="020B0702040204020203" pitchFamily="34" charset="0"/>
              </a:rPr>
              <a:t>Gen2 </a:t>
            </a: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API</a:t>
            </a:r>
          </a:p>
        </p:txBody>
      </p:sp>
      <p:sp>
        <p:nvSpPr>
          <p:cNvPr id="35" name="Rectangle 34">
            <a:extLst>
              <a:ext uri="{FF2B5EF4-FFF2-40B4-BE49-F238E27FC236}">
                <a16:creationId xmlns:a16="http://schemas.microsoft.com/office/drawing/2014/main" id="{84B9FA3E-7118-4D7E-9143-CD41D6A0C5AF}"/>
              </a:ext>
            </a:extLst>
          </p:cNvPr>
          <p:cNvSpPr/>
          <p:nvPr/>
        </p:nvSpPr>
        <p:spPr bwMode="auto">
          <a:xfrm>
            <a:off x="3676341" y="5004918"/>
            <a:ext cx="1998509" cy="7159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Object Tiering and Lifecycle Policy Management</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36" name="Rectangle 35">
            <a:extLst>
              <a:ext uri="{FF2B5EF4-FFF2-40B4-BE49-F238E27FC236}">
                <a16:creationId xmlns:a16="http://schemas.microsoft.com/office/drawing/2014/main" id="{5B8709E5-A459-41CF-8C05-D5D2BAEAC759}"/>
              </a:ext>
            </a:extLst>
          </p:cNvPr>
          <p:cNvSpPr/>
          <p:nvPr/>
        </p:nvSpPr>
        <p:spPr bwMode="auto">
          <a:xfrm>
            <a:off x="6613140" y="2361749"/>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Unstructured Object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Server Backups, Archive Storage, Semi-structured Data</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7" name="Rectangle 36">
            <a:extLst>
              <a:ext uri="{FF2B5EF4-FFF2-40B4-BE49-F238E27FC236}">
                <a16:creationId xmlns:a16="http://schemas.microsoft.com/office/drawing/2014/main" id="{F5190F0F-8639-4C6A-BB24-9F22E5BF6CC8}"/>
              </a:ext>
            </a:extLst>
          </p:cNvPr>
          <p:cNvSpPr/>
          <p:nvPr/>
        </p:nvSpPr>
        <p:spPr bwMode="auto">
          <a:xfrm>
            <a:off x="3439057" y="2338195"/>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File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Hadoop Filesystem, File and Folder Hierarchy, Granular ACLs</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5" name="Picture 4">
            <a:extLst>
              <a:ext uri="{FF2B5EF4-FFF2-40B4-BE49-F238E27FC236}">
                <a16:creationId xmlns:a16="http://schemas.microsoft.com/office/drawing/2014/main" id="{E244E385-71A0-483F-BF6B-084F02812906}"/>
              </a:ext>
            </a:extLst>
          </p:cNvPr>
          <p:cNvPicPr>
            <a:picLocks noChangeAspect="1"/>
          </p:cNvPicPr>
          <p:nvPr/>
        </p:nvPicPr>
        <p:blipFill>
          <a:blip r:embed="rId2"/>
          <a:stretch>
            <a:fillRect/>
          </a:stretch>
        </p:blipFill>
        <p:spPr>
          <a:xfrm>
            <a:off x="1750712" y="1020417"/>
            <a:ext cx="8690576" cy="5737430"/>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Mapping Data Flows</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Transform Big Data using Azure Data Factory Mapping Data Flows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5FCBD09E-5AAA-407B-ACF7-9DDBEC5BEC6D}"/>
              </a:ext>
            </a:extLst>
          </p:cNvPr>
          <p:cNvPicPr>
            <a:picLocks noChangeAspect="1"/>
          </p:cNvPicPr>
          <p:nvPr/>
        </p:nvPicPr>
        <p:blipFill>
          <a:blip r:embed="rId2"/>
          <a:stretch>
            <a:fillRect/>
          </a:stretch>
        </p:blipFill>
        <p:spPr>
          <a:xfrm>
            <a:off x="2028100" y="1345095"/>
            <a:ext cx="8135799" cy="5412751"/>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C645CE92-9D24-4D7D-8B53-9655AB919563}"/>
              </a:ext>
            </a:extLst>
          </p:cNvPr>
          <p:cNvPicPr>
            <a:picLocks noChangeAspect="1"/>
          </p:cNvPicPr>
          <p:nvPr/>
        </p:nvPicPr>
        <p:blipFill>
          <a:blip r:embed="rId2"/>
          <a:stretch>
            <a:fillRect/>
          </a:stretch>
        </p:blipFill>
        <p:spPr>
          <a:xfrm>
            <a:off x="771251" y="939816"/>
            <a:ext cx="10646384" cy="5566260"/>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2" name="Picture 1">
            <a:extLst>
              <a:ext uri="{FF2B5EF4-FFF2-40B4-BE49-F238E27FC236}">
                <a16:creationId xmlns:a16="http://schemas.microsoft.com/office/drawing/2014/main" id="{C341EB9D-F1CC-425A-B5E0-4881483210D5}"/>
              </a:ext>
            </a:extLst>
          </p:cNvPr>
          <p:cNvPicPr>
            <a:picLocks noChangeAspect="1"/>
          </p:cNvPicPr>
          <p:nvPr/>
        </p:nvPicPr>
        <p:blipFill>
          <a:blip r:embed="rId2"/>
          <a:stretch>
            <a:fillRect/>
          </a:stretch>
        </p:blipFill>
        <p:spPr>
          <a:xfrm>
            <a:off x="1790005" y="733341"/>
            <a:ext cx="9617220" cy="5902075"/>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Explore Big Data with Azure Databricks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8084C4E3-4869-4E96-9078-055BA48DB63D}"/>
              </a:ext>
            </a:extLst>
          </p:cNvPr>
          <p:cNvPicPr>
            <a:picLocks noChangeAspect="1"/>
          </p:cNvPicPr>
          <p:nvPr/>
        </p:nvPicPr>
        <p:blipFill>
          <a:blip r:embed="rId2"/>
          <a:stretch>
            <a:fillRect/>
          </a:stretch>
        </p:blipFill>
        <p:spPr>
          <a:xfrm>
            <a:off x="1932624" y="1211429"/>
            <a:ext cx="8326751" cy="5539792"/>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37C1A5BC-B9B3-431D-B3DD-592F46B42ED1}"/>
              </a:ext>
            </a:extLst>
          </p:cNvPr>
          <p:cNvPicPr>
            <a:picLocks noChangeAspect="1"/>
          </p:cNvPicPr>
          <p:nvPr/>
        </p:nvPicPr>
        <p:blipFill>
          <a:blip r:embed="rId2"/>
          <a:stretch>
            <a:fillRect/>
          </a:stretch>
        </p:blipFill>
        <p:spPr>
          <a:xfrm>
            <a:off x="1114522" y="1075622"/>
            <a:ext cx="9959841" cy="5207314"/>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Cosmos </a:t>
              </a:r>
              <a:r>
                <a:rPr lang="en-AU" sz="1600">
                  <a:latin typeface="+mn-lt"/>
                </a:rPr>
                <a:t>DB, Redis </a:t>
              </a:r>
              <a:r>
                <a:rPr lang="en-AU" sz="1600" dirty="0">
                  <a:latin typeface="+mn-lt"/>
                </a:rPr>
                <a:t>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222118" y="4296421"/>
            <a:ext cx="2486454" cy="698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6359" y="4296421"/>
            <a:ext cx="2486454" cy="375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690601" y="4296421"/>
            <a:ext cx="2486454" cy="1021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2118" y="2498704"/>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461065" y="2498704"/>
            <a:ext cx="200856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and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9024124" y="2437149"/>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1974421" y="3187374"/>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8662" y="3187374"/>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42904" y="3125819"/>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p:txBody>
          <a:bodyPr/>
          <a:lstStyle/>
          <a:p>
            <a:pPr algn="ctr"/>
            <a:r>
              <a:rPr lang="en-US" dirty="0">
                <a:latin typeface="Segoe UI Semibold" panose="020B0702040204020203" pitchFamily="34" charset="0"/>
                <a:cs typeface="Segoe UI Semibold" panose="020B0702040204020203" pitchFamily="34" charset="0"/>
              </a:rPr>
              <a:t>Azure AI</a:t>
            </a:r>
          </a:p>
        </p:txBody>
      </p:sp>
      <p:sp>
        <p:nvSpPr>
          <p:cNvPr id="114" name="Rectangle 113">
            <a:extLst>
              <a:ext uri="{FF2B5EF4-FFF2-40B4-BE49-F238E27FC236}">
                <a16:creationId xmlns:a16="http://schemas.microsoft.com/office/drawing/2014/main" id="{86D48F31-0FFE-46ED-84DF-C8412260655C}"/>
              </a:ext>
            </a:extLst>
          </p:cNvPr>
          <p:cNvSpPr/>
          <p:nvPr/>
        </p:nvSpPr>
        <p:spPr>
          <a:xfrm>
            <a:off x="3688119" y="5794709"/>
            <a:ext cx="1346892" cy="369332"/>
          </a:xfrm>
          <a:prstGeom prst="rect">
            <a:avLst/>
          </a:prstGeom>
        </p:spPr>
        <p:txBody>
          <a:bodyPr wrap="square" lIns="91440" tIns="45720" rIns="91440" bIns="4572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Productive</a:t>
            </a:r>
            <a:endParaRPr kumimoji="0" lang="en-US" sz="1600" b="0" i="0" u="none" strike="noStrike" kern="1200" cap="none" spc="0" normalizeH="0" baseline="0" noProof="0">
              <a:ln>
                <a:noFill/>
              </a:ln>
              <a:effectLst/>
              <a:uLnTx/>
              <a:uFillTx/>
              <a:latin typeface="Segoe UI"/>
              <a:ea typeface="+mn-ea"/>
            </a:endParaRPr>
          </a:p>
        </p:txBody>
      </p:sp>
      <p:sp>
        <p:nvSpPr>
          <p:cNvPr id="115" name="TextBox 114">
            <a:extLst>
              <a:ext uri="{FF2B5EF4-FFF2-40B4-BE49-F238E27FC236}">
                <a16:creationId xmlns:a16="http://schemas.microsoft.com/office/drawing/2014/main" id="{60A6CB04-23CA-4F96-9206-5976B054BDFA}"/>
              </a:ext>
            </a:extLst>
          </p:cNvPr>
          <p:cNvSpPr txBox="1"/>
          <p:nvPr/>
        </p:nvSpPr>
        <p:spPr>
          <a:xfrm>
            <a:off x="5035011" y="5794709"/>
            <a:ext cx="2372138"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Built for enterprises</a:t>
            </a:r>
            <a:endParaRPr kumimoji="0" lang="en-US" sz="1600" b="0" i="0" u="none" strike="noStrike" kern="1200" cap="none" spc="0" normalizeH="0" baseline="0" noProof="0">
              <a:ln>
                <a:noFill/>
              </a:ln>
              <a:effectLst/>
              <a:uLnTx/>
              <a:uFillTx/>
              <a:latin typeface="Segoe UI"/>
              <a:ea typeface="+mn-ea"/>
            </a:endParaRPr>
          </a:p>
        </p:txBody>
      </p:sp>
      <p:sp>
        <p:nvSpPr>
          <p:cNvPr id="117" name="TextBox 116">
            <a:extLst>
              <a:ext uri="{FF2B5EF4-FFF2-40B4-BE49-F238E27FC236}">
                <a16:creationId xmlns:a16="http://schemas.microsoft.com/office/drawing/2014/main" id="{713E87D8-642A-424F-A009-4F2348CFB3D8}"/>
              </a:ext>
            </a:extLst>
          </p:cNvPr>
          <p:cNvSpPr txBox="1"/>
          <p:nvPr/>
        </p:nvSpPr>
        <p:spPr>
          <a:xfrm>
            <a:off x="7407149" y="5794709"/>
            <a:ext cx="1096732" cy="369332"/>
          </a:xfrm>
          <a:prstGeom prst="rect">
            <a:avLst/>
          </a:prstGeom>
          <a:noFill/>
        </p:spPr>
        <p:txBody>
          <a:bodyPr wrap="square" lIns="91440" tIns="45720" rIns="91440" bIns="45720" rtlCol="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Trusted</a:t>
            </a:r>
            <a:endParaRPr kumimoji="0" lang="en-US" sz="1400" b="0" i="0" u="none" strike="noStrike" kern="1200" cap="none" spc="0" normalizeH="0" baseline="0" noProof="0">
              <a:ln>
                <a:noFill/>
              </a:ln>
              <a:effectLst/>
              <a:uLnTx/>
              <a:uFillTx/>
              <a:latin typeface="Segoe UI"/>
              <a:ea typeface="+mn-ea"/>
            </a:endParaRPr>
          </a:p>
        </p:txBody>
      </p:sp>
      <p:cxnSp>
        <p:nvCxnSpPr>
          <p:cNvPr id="118" name="Straight Connector 117">
            <a:extLst>
              <a:ext uri="{FF2B5EF4-FFF2-40B4-BE49-F238E27FC236}">
                <a16:creationId xmlns:a16="http://schemas.microsoft.com/office/drawing/2014/main" id="{69F31D46-7E7F-4B70-9F1C-F95CE0AAF82E}"/>
              </a:ext>
            </a:extLst>
          </p:cNvPr>
          <p:cNvCxnSpPr/>
          <p:nvPr/>
        </p:nvCxnSpPr>
        <p:spPr>
          <a:xfrm>
            <a:off x="1896263" y="5690767"/>
            <a:ext cx="8463868"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A30620-096B-440A-93DB-1DEEC87F1D29}"/>
              </a:ext>
            </a:extLst>
          </p:cNvPr>
          <p:cNvSpPr txBox="1"/>
          <p:nvPr/>
        </p:nvSpPr>
        <p:spPr>
          <a:xfrm>
            <a:off x="0" y="1492124"/>
            <a:ext cx="12192000" cy="369332"/>
          </a:xfrm>
          <a:prstGeom prst="rect">
            <a:avLst/>
          </a:prstGeom>
          <a:solidFill>
            <a:srgbClr val="0070C0"/>
          </a:solidFill>
        </p:spPr>
        <p:txBody>
          <a:bodyPr wrap="square" rtlCol="0">
            <a:spAutoFit/>
          </a:bodyPr>
          <a:lstStyle/>
          <a:p>
            <a:pPr algn="ctr"/>
            <a:r>
              <a:rPr lang="en-AU" dirty="0">
                <a:solidFill>
                  <a:schemeClr val="bg1"/>
                </a:solidFill>
                <a:latin typeface="Segoe UI Semibold" panose="020B0702040204020203" pitchFamily="34" charset="0"/>
                <a:cs typeface="Segoe UI Semibold" panose="020B0702040204020203" pitchFamily="34" charset="0"/>
              </a:rPr>
              <a:t>Solution Areas</a:t>
            </a:r>
          </a:p>
        </p:txBody>
      </p:sp>
    </p:spTree>
    <p:extLst>
      <p:ext uri="{BB962C8B-B14F-4D97-AF65-F5344CB8AC3E}">
        <p14:creationId xmlns:p14="http://schemas.microsoft.com/office/powerpoint/2010/main" val="73197610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6745" y="1311585"/>
            <a:ext cx="11530049" cy="5183128"/>
          </a:xfrm>
          <a:prstGeom prst="rect">
            <a:avLst/>
          </a:prstGeom>
          <a:no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a:xfrm>
            <a:off x="346744" y="457200"/>
            <a:ext cx="11530049" cy="553998"/>
          </a:xfrm>
        </p:spPr>
        <p:txBody>
          <a:bodyPr/>
          <a:lstStyle/>
          <a:p>
            <a:pPr algn="l"/>
            <a:r>
              <a:rPr lang="en-US" sz="3600" spc="0" dirty="0">
                <a:solidFill>
                  <a:schemeClr val="accent1"/>
                </a:solidFill>
              </a:rPr>
              <a:t>Machine Learning on Azure</a:t>
            </a: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1463013"/>
            <a:ext cx="6424647"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Domain specific pretrained m</a:t>
            </a:r>
            <a:r>
              <a:rPr kumimoji="0" lang="en-US" sz="1800" b="1" i="0" u="none" strike="noStrike" kern="0" cap="none" spc="0" normalizeH="0" baseline="0" noProof="0" err="1">
                <a:ln>
                  <a:noFill/>
                </a:ln>
                <a:solidFill>
                  <a:prstClr val="black"/>
                </a:solidFill>
                <a:effectLst/>
                <a:uLnTx/>
                <a:uFillTx/>
                <a:latin typeface="Segoe UI Semibold"/>
                <a:ea typeface="Segoe UI" pitchFamily="34" charset="0"/>
                <a:cs typeface="Segoe UI" pitchFamily="34" charset="0"/>
              </a:rPr>
              <a:t>odels</a:t>
            </a:r>
            <a:endPar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solution development</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689" y="4882544"/>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848" y="4882544"/>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Machine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3399149"/>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8198"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5043"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PyTorch</a:t>
            </a: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2202"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ONNX</a:t>
            </a: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452" y="4882544"/>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5274" y="1989245"/>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733"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464" y="1653890"/>
            <a:ext cx="308522" cy="206710"/>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924" y="1989245"/>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578"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4399532"/>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0876" y="5410926"/>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4067" y="4001877"/>
            <a:ext cx="61555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Scikit</a:t>
            </a: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2428414"/>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Familiar Data Science tools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model development </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352" y="1683002"/>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5424" y="1630587"/>
            <a:ext cx="317823" cy="294280"/>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5371" y="1635634"/>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883" y="4510761"/>
            <a:ext cx="460699" cy="348263"/>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accent1"/>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accent1"/>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accent1"/>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8180" y="4513714"/>
            <a:ext cx="320174" cy="342357"/>
            <a:chOff x="8882196" y="3721867"/>
            <a:chExt cx="285941" cy="305752"/>
          </a:xfrm>
          <a:solidFill>
            <a:schemeClr val="bg1">
              <a:lumMod val="95000"/>
            </a:schemeClr>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979" y="4525789"/>
            <a:ext cx="312189" cy="318206"/>
            <a:chOff x="7158422" y="1607015"/>
            <a:chExt cx="2726357" cy="2778898"/>
          </a:xfrm>
          <a:solidFill>
            <a:schemeClr val="bg1">
              <a:lumMod val="95000"/>
            </a:schemeClr>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7028" y="5558237"/>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4085" y="6010716"/>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636" y="5608647"/>
            <a:ext cx="309263" cy="197305"/>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822" y="6010716"/>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1170" y="5558237"/>
            <a:ext cx="298125" cy="298125"/>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8515" y="6010716"/>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FPGA</a:t>
            </a:r>
          </a:p>
        </p:txBody>
      </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6596" y="2360703"/>
            <a:ext cx="11176969"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6596" y="3349578"/>
            <a:ext cx="11176969"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6596" y="5327328"/>
            <a:ext cx="11176969"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a:stretch>
            <a:fillRect/>
          </a:stretch>
        </p:blipFill>
        <p:spPr>
          <a:xfrm>
            <a:off x="10941642" y="3544156"/>
            <a:ext cx="380308" cy="373064"/>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275" y="3552632"/>
            <a:ext cx="298830" cy="323165"/>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7019" y="3550488"/>
            <a:ext cx="292099" cy="343181"/>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5424" y="3599456"/>
            <a:ext cx="553473" cy="294200"/>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6596" y="4338453"/>
            <a:ext cx="11176969" cy="0"/>
          </a:xfrm>
          <a:prstGeom prst="line">
            <a:avLst/>
          </a:prstGeom>
          <a:noFill/>
          <a:ln w="15875" cap="rnd" cmpd="sng" algn="ctr">
            <a:solidFill>
              <a:sysClr val="window" lastClr="FFFFFF">
                <a:lumMod val="85000"/>
              </a:sysClr>
            </a:solidFill>
            <a:prstDash val="solid"/>
            <a:headEnd type="none"/>
            <a:tailEnd type="none"/>
          </a:ln>
          <a:effectLst/>
        </p:spPr>
      </p:cxnSp>
      <p:sp>
        <p:nvSpPr>
          <p:cNvPr id="4" name="TextBox 3">
            <a:extLst>
              <a:ext uri="{FF2B5EF4-FFF2-40B4-BE49-F238E27FC236}">
                <a16:creationId xmlns:a16="http://schemas.microsoft.com/office/drawing/2014/main" id="{C93AC34D-818E-4EDC-95C6-94BCC080C8DA}"/>
              </a:ext>
            </a:extLst>
          </p:cNvPr>
          <p:cNvSpPr txBox="1"/>
          <p:nvPr/>
        </p:nvSpPr>
        <p:spPr>
          <a:xfrm>
            <a:off x="3888921" y="6351597"/>
            <a:ext cx="5289146" cy="2862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From the Intelligent Cloud to the Intelligent Edge</a:t>
            </a:r>
          </a:p>
        </p:txBody>
      </p:sp>
      <p:sp>
        <p:nvSpPr>
          <p:cNvPr id="139" name="Rectangle 138">
            <a:extLst>
              <a:ext uri="{FF2B5EF4-FFF2-40B4-BE49-F238E27FC236}">
                <a16:creationId xmlns:a16="http://schemas.microsoft.com/office/drawing/2014/main" id="{C203AD22-959A-4177-97FF-C0DC8FA0162E}"/>
              </a:ext>
            </a:extLst>
          </p:cNvPr>
          <p:cNvSpPr/>
          <p:nvPr/>
        </p:nvSpPr>
        <p:spPr>
          <a:xfrm>
            <a:off x="11216081" y="0"/>
            <a:ext cx="974360" cy="763398"/>
          </a:xfrm>
          <a:prstGeom prst="rect">
            <a:avLst/>
          </a:prstGeom>
          <a:solidFill>
            <a:srgbClr val="FFFFFF">
              <a:alpha val="88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4014495" y="6357398"/>
            <a:ext cx="407826" cy="228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416AC4B3-B2A3-4C4E-8045-2DFAD50B3750}"/>
              </a:ext>
            </a:extLst>
          </p:cNvPr>
          <p:cNvGrpSpPr/>
          <p:nvPr/>
        </p:nvGrpSpPr>
        <p:grpSpPr>
          <a:xfrm>
            <a:off x="8661820" y="6366811"/>
            <a:ext cx="260166" cy="259052"/>
            <a:chOff x="9301765" y="6305291"/>
            <a:chExt cx="290033" cy="288792"/>
          </a:xfrm>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9301765" y="6305291"/>
              <a:ext cx="290033" cy="28879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6196" y="6496061"/>
              <a:ext cx="88179" cy="87287"/>
            </a:xfrm>
            <a:prstGeom prst="ellipse">
              <a:avLst/>
            </a:pr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122" name="Rectangle 121">
            <a:extLst>
              <a:ext uri="{FF2B5EF4-FFF2-40B4-BE49-F238E27FC236}">
                <a16:creationId xmlns:a16="http://schemas.microsoft.com/office/drawing/2014/main" id="{B606F9CF-91F0-40DB-8578-49454D590DDA}"/>
              </a:ext>
            </a:extLst>
          </p:cNvPr>
          <p:cNvSpPr/>
          <p:nvPr/>
        </p:nvSpPr>
        <p:spPr>
          <a:xfrm>
            <a:off x="8310975" y="2999236"/>
            <a:ext cx="91050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Notebooks</a:t>
            </a:r>
          </a:p>
        </p:txBody>
      </p:sp>
      <p:sp>
        <p:nvSpPr>
          <p:cNvPr id="123" name="Rectangle 122">
            <a:extLst>
              <a:ext uri="{FF2B5EF4-FFF2-40B4-BE49-F238E27FC236}">
                <a16:creationId xmlns:a16="http://schemas.microsoft.com/office/drawing/2014/main" id="{91C86E93-B799-4A88-96CA-E58306F74A12}"/>
              </a:ext>
            </a:extLst>
          </p:cNvPr>
          <p:cNvSpPr/>
          <p:nvPr/>
        </p:nvSpPr>
        <p:spPr>
          <a:xfrm>
            <a:off x="9767880" y="2999236"/>
            <a:ext cx="38792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endPar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D831574A-8B02-4C4C-92E5-F01BA660B3A8}"/>
              </a:ext>
            </a:extLst>
          </p:cNvPr>
          <p:cNvSpPr/>
          <p:nvPr/>
        </p:nvSpPr>
        <p:spPr>
          <a:xfrm>
            <a:off x="7079348" y="3004278"/>
            <a:ext cx="987450"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125" name="Rectangle 124">
            <a:extLst>
              <a:ext uri="{FF2B5EF4-FFF2-40B4-BE49-F238E27FC236}">
                <a16:creationId xmlns:a16="http://schemas.microsoft.com/office/drawing/2014/main" id="{295301EB-AD19-4058-AE31-C07A99762330}"/>
              </a:ext>
            </a:extLst>
          </p:cNvPr>
          <p:cNvSpPr/>
          <p:nvPr/>
        </p:nvSpPr>
        <p:spPr>
          <a:xfrm>
            <a:off x="10747916" y="2998515"/>
            <a:ext cx="76463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Command line</a:t>
            </a:r>
          </a:p>
        </p:txBody>
      </p:sp>
      <p:grpSp>
        <p:nvGrpSpPr>
          <p:cNvPr id="126" name="Group 125">
            <a:extLst>
              <a:ext uri="{FF2B5EF4-FFF2-40B4-BE49-F238E27FC236}">
                <a16:creationId xmlns:a16="http://schemas.microsoft.com/office/drawing/2014/main" id="{134AF66B-671A-41A0-85CA-0042F7394050}"/>
              </a:ext>
            </a:extLst>
          </p:cNvPr>
          <p:cNvGrpSpPr/>
          <p:nvPr/>
        </p:nvGrpSpPr>
        <p:grpSpPr>
          <a:xfrm>
            <a:off x="10955585" y="2548593"/>
            <a:ext cx="349295" cy="297138"/>
            <a:chOff x="11238522" y="2214151"/>
            <a:chExt cx="394713" cy="335774"/>
          </a:xfrm>
        </p:grpSpPr>
        <p:grpSp>
          <p:nvGrpSpPr>
            <p:cNvPr id="127" name="Group 126">
              <a:extLst>
                <a:ext uri="{FF2B5EF4-FFF2-40B4-BE49-F238E27FC236}">
                  <a16:creationId xmlns:a16="http://schemas.microsoft.com/office/drawing/2014/main" id="{BC44788F-BB62-4ACC-9877-43664F81B414}"/>
                </a:ext>
              </a:extLst>
            </p:cNvPr>
            <p:cNvGrpSpPr/>
            <p:nvPr/>
          </p:nvGrpSpPr>
          <p:grpSpPr>
            <a:xfrm>
              <a:off x="11238522" y="2214151"/>
              <a:ext cx="394713" cy="335774"/>
              <a:chOff x="2107244" y="1575258"/>
              <a:chExt cx="310993" cy="264555"/>
            </a:xfrm>
          </p:grpSpPr>
          <p:grpSp>
            <p:nvGrpSpPr>
              <p:cNvPr id="131" name="Group 130">
                <a:extLst>
                  <a:ext uri="{FF2B5EF4-FFF2-40B4-BE49-F238E27FC236}">
                    <a16:creationId xmlns:a16="http://schemas.microsoft.com/office/drawing/2014/main" id="{31720CCF-7055-4C7B-88BB-162570E3A275}"/>
                  </a:ext>
                </a:extLst>
              </p:cNvPr>
              <p:cNvGrpSpPr/>
              <p:nvPr/>
            </p:nvGrpSpPr>
            <p:grpSpPr>
              <a:xfrm>
                <a:off x="2107244" y="1575258"/>
                <a:ext cx="310993" cy="264555"/>
                <a:chOff x="2107244" y="1575258"/>
                <a:chExt cx="310993" cy="264555"/>
              </a:xfrm>
            </p:grpSpPr>
            <p:sp>
              <p:nvSpPr>
                <p:cNvPr id="140" name="Rectangle 9">
                  <a:extLst>
                    <a:ext uri="{FF2B5EF4-FFF2-40B4-BE49-F238E27FC236}">
                      <a16:creationId xmlns:a16="http://schemas.microsoft.com/office/drawing/2014/main" id="{DF258760-58ED-4647-A4AB-E6F1223D0A60}"/>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1" name="Line 10">
                  <a:extLst>
                    <a:ext uri="{FF2B5EF4-FFF2-40B4-BE49-F238E27FC236}">
                      <a16:creationId xmlns:a16="http://schemas.microsoft.com/office/drawing/2014/main" id="{4EFE5263-D67A-42FD-AC7B-D576FE7C4E4E}"/>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FC80A0E6-D195-4047-976A-2C5E1EFCAF5C}"/>
                  </a:ext>
                </a:extLst>
              </p:cNvPr>
              <p:cNvGrpSpPr/>
              <p:nvPr/>
            </p:nvGrpSpPr>
            <p:grpSpPr>
              <a:xfrm>
                <a:off x="2287367" y="1599181"/>
                <a:ext cx="95690" cy="23923"/>
                <a:chOff x="2287367" y="1599181"/>
                <a:chExt cx="95690" cy="23923"/>
              </a:xfrm>
            </p:grpSpPr>
            <p:sp>
              <p:nvSpPr>
                <p:cNvPr id="136" name="Oval 11">
                  <a:extLst>
                    <a:ext uri="{FF2B5EF4-FFF2-40B4-BE49-F238E27FC236}">
                      <a16:creationId xmlns:a16="http://schemas.microsoft.com/office/drawing/2014/main" id="{4C1C0C75-16C7-4929-8DAA-EAC327804F74}"/>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7" name="Oval 12">
                  <a:extLst>
                    <a:ext uri="{FF2B5EF4-FFF2-40B4-BE49-F238E27FC236}">
                      <a16:creationId xmlns:a16="http://schemas.microsoft.com/office/drawing/2014/main" id="{374A82FD-9E89-4C21-87FC-D10ADACF5F50}"/>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8" name="Oval 13">
                  <a:extLst>
                    <a:ext uri="{FF2B5EF4-FFF2-40B4-BE49-F238E27FC236}">
                      <a16:creationId xmlns:a16="http://schemas.microsoft.com/office/drawing/2014/main" id="{D128C1E9-E547-4DBF-8B63-A7F14BE15953}"/>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28" name="Freeform 422">
              <a:extLst>
                <a:ext uri="{FF2B5EF4-FFF2-40B4-BE49-F238E27FC236}">
                  <a16:creationId xmlns:a16="http://schemas.microsoft.com/office/drawing/2014/main" id="{5D9957F3-7DAE-47AD-B6AA-49DCF1E96BFB}"/>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F6181162-1A0B-41D1-A34B-F3FA9DCB69F6}"/>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2" name="Picture 141" descr="A picture containing vector graphics&#10;&#10;Description automatically generated">
            <a:extLst>
              <a:ext uri="{FF2B5EF4-FFF2-40B4-BE49-F238E27FC236}">
                <a16:creationId xmlns:a16="http://schemas.microsoft.com/office/drawing/2014/main" id="{D347CC40-F57D-4D6E-924A-5401B3A9FF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7195" y="2548593"/>
            <a:ext cx="349296" cy="399412"/>
          </a:xfrm>
          <a:prstGeom prst="rect">
            <a:avLst/>
          </a:prstGeom>
        </p:spPr>
      </p:pic>
      <p:pic>
        <p:nvPicPr>
          <p:cNvPr id="143" name="Picture 142" descr="A close up of a sign&#10;&#10;Description automatically generated">
            <a:extLst>
              <a:ext uri="{FF2B5EF4-FFF2-40B4-BE49-F238E27FC236}">
                <a16:creationId xmlns:a16="http://schemas.microsoft.com/office/drawing/2014/main" id="{8FEA5567-C691-4363-8860-45D197F2FD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9060" y="2548593"/>
            <a:ext cx="328027" cy="327573"/>
          </a:xfrm>
          <a:prstGeom prst="rect">
            <a:avLst/>
          </a:prstGeom>
        </p:spPr>
      </p:pic>
      <p:grpSp>
        <p:nvGrpSpPr>
          <p:cNvPr id="144" name="Group 143">
            <a:extLst>
              <a:ext uri="{FF2B5EF4-FFF2-40B4-BE49-F238E27FC236}">
                <a16:creationId xmlns:a16="http://schemas.microsoft.com/office/drawing/2014/main" id="{7367D05B-F5C4-4A7C-BA7E-4B9D36F8F074}"/>
              </a:ext>
            </a:extLst>
          </p:cNvPr>
          <p:cNvGrpSpPr>
            <a:grpSpLocks noChangeAspect="1"/>
          </p:cNvGrpSpPr>
          <p:nvPr/>
        </p:nvGrpSpPr>
        <p:grpSpPr>
          <a:xfrm>
            <a:off x="8578510" y="2602697"/>
            <a:ext cx="375436" cy="291204"/>
            <a:chOff x="3486498" y="5451027"/>
            <a:chExt cx="1893396" cy="1468600"/>
          </a:xfrm>
          <a:noFill/>
        </p:grpSpPr>
        <p:sp>
          <p:nvSpPr>
            <p:cNvPr id="145" name="Freeform: Shape 144">
              <a:extLst>
                <a:ext uri="{FF2B5EF4-FFF2-40B4-BE49-F238E27FC236}">
                  <a16:creationId xmlns:a16="http://schemas.microsoft.com/office/drawing/2014/main" id="{22B9BA23-D32B-4931-BEC4-5812734B3D7E}"/>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D2905B9B-E4CC-4836-A26F-64CD013B9F56}"/>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50929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2"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250"/>
                                        <p:tgtEl>
                                          <p:spTgt spid="2"/>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185"/>
                                        </p:tgtEl>
                                        <p:attrNameLst>
                                          <p:attrName>style.visibility</p:attrName>
                                        </p:attrNameLst>
                                      </p:cBhvr>
                                      <p:to>
                                        <p:strVal val="visible"/>
                                      </p:to>
                                    </p:set>
                                    <p:animEffect transition="in" filter="wipe(right)">
                                      <p:cBhvr>
                                        <p:cTn id="16" dur="25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8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307" y="-313859"/>
            <a:ext cx="107873" cy="124468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a:stCxn id="204" idx="5"/>
            <a:endCxn id="264" idx="1"/>
          </p:cNvCxnSpPr>
          <p:nvPr/>
        </p:nvCxnSpPr>
        <p:spPr>
          <a:xfrm>
            <a:off x="9644655" y="2333160"/>
            <a:ext cx="1338399" cy="133723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7902" y="2051036"/>
            <a:ext cx="692872" cy="83808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9178" y="5924069"/>
            <a:ext cx="116170" cy="108909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5608" y="5531995"/>
            <a:ext cx="1402342" cy="3982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2163" y="1647386"/>
            <a:ext cx="768509" cy="4217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6521" y="453694"/>
            <a:ext cx="406597" cy="11782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9072" y="1806249"/>
            <a:ext cx="1680321" cy="2821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9071" y="673589"/>
            <a:ext cx="1725957" cy="112851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678" y="-4761"/>
            <a:ext cx="348512" cy="6783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4500" y="459503"/>
            <a:ext cx="1279532" cy="522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501" y="469460"/>
            <a:ext cx="1384084"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9011" y="-48329"/>
            <a:ext cx="209106"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8842" y="479417"/>
            <a:ext cx="791618" cy="13293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p:cNvCxnSpPr>
          <p:nvPr/>
        </p:nvCxnSpPr>
        <p:spPr>
          <a:xfrm flipV="1">
            <a:off x="5382903" y="1012124"/>
            <a:ext cx="697386" cy="111774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4714" y="4940770"/>
            <a:ext cx="520692" cy="14355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7479" y="5604600"/>
            <a:ext cx="1223937" cy="7779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559" y="4922584"/>
            <a:ext cx="1619016" cy="123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3117" y="5623272"/>
            <a:ext cx="1004685" cy="1247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256" idx="7"/>
            <a:endCxn id="197" idx="3"/>
          </p:cNvCxnSpPr>
          <p:nvPr/>
        </p:nvCxnSpPr>
        <p:spPr>
          <a:xfrm flipV="1">
            <a:off x="1005848" y="3738175"/>
            <a:ext cx="186072" cy="2907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a:stCxn id="197" idx="5"/>
            <a:endCxn id="255" idx="1"/>
          </p:cNvCxnSpPr>
          <p:nvPr/>
        </p:nvCxnSpPr>
        <p:spPr>
          <a:xfrm>
            <a:off x="1719965" y="3738175"/>
            <a:ext cx="290439" cy="4622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7664" y="997205"/>
            <a:ext cx="490985" cy="10737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a:endCxn id="268" idx="5"/>
          </p:cNvCxnSpPr>
          <p:nvPr/>
        </p:nvCxnSpPr>
        <p:spPr>
          <a:xfrm>
            <a:off x="6080288" y="1012123"/>
            <a:ext cx="1618551" cy="8015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3928" y="-124938"/>
            <a:ext cx="455863" cy="6024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7"/>
          </p:cNvCxnSpPr>
          <p:nvPr/>
        </p:nvCxnSpPr>
        <p:spPr>
          <a:xfrm flipH="1">
            <a:off x="11143281" y="2476501"/>
            <a:ext cx="1126821" cy="11938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a:endCxn id="264" idx="2"/>
          </p:cNvCxnSpPr>
          <p:nvPr/>
        </p:nvCxnSpPr>
        <p:spPr>
          <a:xfrm flipV="1">
            <a:off x="9791891" y="3750504"/>
            <a:ext cx="1157978" cy="1492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a:stCxn id="262" idx="0"/>
            <a:endCxn id="264" idx="4"/>
          </p:cNvCxnSpPr>
          <p:nvPr/>
        </p:nvCxnSpPr>
        <p:spPr>
          <a:xfrm flipH="1" flipV="1">
            <a:off x="11063168" y="3863802"/>
            <a:ext cx="106804" cy="164427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cxnSpLocks/>
            <a:stCxn id="255" idx="3"/>
            <a:endCxn id="257" idx="0"/>
          </p:cNvCxnSpPr>
          <p:nvPr/>
        </p:nvCxnSpPr>
        <p:spPr>
          <a:xfrm flipH="1">
            <a:off x="1373187" y="4360622"/>
            <a:ext cx="637217" cy="144244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72" idx="5"/>
            <a:endCxn id="258" idx="2"/>
          </p:cNvCxnSpPr>
          <p:nvPr/>
        </p:nvCxnSpPr>
        <p:spPr>
          <a:xfrm>
            <a:off x="2590171" y="5618059"/>
            <a:ext cx="917842" cy="29830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a:stCxn id="258" idx="4"/>
          </p:cNvCxnSpPr>
          <p:nvPr/>
        </p:nvCxnSpPr>
        <p:spPr>
          <a:xfrm>
            <a:off x="3621312" y="6029659"/>
            <a:ext cx="393270" cy="8822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1264" y="4940356"/>
            <a:ext cx="1314384" cy="990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a:endCxn id="169" idx="1"/>
          </p:cNvCxnSpPr>
          <p:nvPr/>
        </p:nvCxnSpPr>
        <p:spPr>
          <a:xfrm>
            <a:off x="4945604" y="4950312"/>
            <a:ext cx="792997" cy="8327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4545" y="3075824"/>
            <a:ext cx="1201117" cy="10330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49201" y="595764"/>
            <a:ext cx="971638" cy="2169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8766" y="6133154"/>
            <a:ext cx="75467" cy="88673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7540" y="-17018"/>
            <a:ext cx="294008" cy="7030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Oval 203"/>
          <p:cNvSpPr/>
          <p:nvPr/>
        </p:nvSpPr>
        <p:spPr bwMode="auto">
          <a:xfrm>
            <a:off x="9007246" y="1695752"/>
            <a:ext cx="746770" cy="746770"/>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27" b="0" i="0" u="none" strike="noStrike" kern="0" cap="none" spc="0" normalizeH="0" baseline="0" noProof="0">
              <a:ln>
                <a:noFill/>
              </a:ln>
              <a:solidFill>
                <a:srgbClr val="FF0000"/>
              </a:solidFill>
              <a:effectLst/>
              <a:uLnTx/>
              <a:uFillTx/>
              <a:latin typeface="Segoe UI"/>
              <a:ea typeface="+mn-ea"/>
              <a:cs typeface="+mn-cs"/>
            </a:endParaRPr>
          </a:p>
        </p:txBody>
      </p:sp>
      <p:sp>
        <p:nvSpPr>
          <p:cNvPr id="251" name="Oval 250"/>
          <p:cNvSpPr/>
          <p:nvPr/>
        </p:nvSpPr>
        <p:spPr bwMode="auto">
          <a:xfrm>
            <a:off x="4287798" y="56249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20540" y="57782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699136" y="168353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699136" y="470795"/>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1977220" y="416720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12435" y="399571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59888"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08013"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805354" y="483573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168460" y="60296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9854896" y="625625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056674" y="550808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0949869" y="363720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741398" y="880514"/>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025900"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380542"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578871" y="169717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254756" y="202145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750709" y="481544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458864" y="153408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080713" y="283465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851199" y="191012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478821" y="78909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397890" y="5888080"/>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765520" y="1910128"/>
            <a:ext cx="1807599" cy="25553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Cognitive Services Lab</a:t>
            </a:r>
          </a:p>
        </p:txBody>
      </p:sp>
      <p:sp>
        <p:nvSpPr>
          <p:cNvPr id="219" name="Rectangle 218"/>
          <p:cNvSpPr/>
          <p:nvPr/>
        </p:nvSpPr>
        <p:spPr bwMode="auto">
          <a:xfrm>
            <a:off x="1822923" y="3365805"/>
            <a:ext cx="1604539" cy="2178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9854896" y="4769729"/>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143842" y="3727548"/>
            <a:ext cx="948423" cy="4353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Vision</a:t>
            </a:r>
          </a:p>
        </p:txBody>
      </p:sp>
      <p:sp>
        <p:nvSpPr>
          <p:cNvPr id="320" name="Rectangle 319"/>
          <p:cNvSpPr/>
          <p:nvPr/>
        </p:nvSpPr>
        <p:spPr bwMode="auto">
          <a:xfrm>
            <a:off x="9849557" y="23850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70944" y="43790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Spell Check </a:t>
            </a:r>
          </a:p>
        </p:txBody>
      </p:sp>
      <p:sp>
        <p:nvSpPr>
          <p:cNvPr id="322" name="Rectangle 321"/>
          <p:cNvSpPr/>
          <p:nvPr/>
        </p:nvSpPr>
        <p:spPr bwMode="auto">
          <a:xfrm>
            <a:off x="5451370" y="1979289"/>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Speaker Recognition </a:t>
            </a:r>
          </a:p>
        </p:txBody>
      </p:sp>
      <p:sp>
        <p:nvSpPr>
          <p:cNvPr id="323" name="Rectangle 322"/>
          <p:cNvSpPr/>
          <p:nvPr/>
        </p:nvSpPr>
        <p:spPr bwMode="auto">
          <a:xfrm>
            <a:off x="5003285" y="4749211"/>
            <a:ext cx="1680221" cy="3131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Entity Search </a:t>
            </a:r>
          </a:p>
        </p:txBody>
      </p:sp>
      <p:sp>
        <p:nvSpPr>
          <p:cNvPr id="324" name="Rectangle 323"/>
          <p:cNvSpPr/>
          <p:nvPr/>
        </p:nvSpPr>
        <p:spPr bwMode="auto">
          <a:xfrm>
            <a:off x="7012447" y="4411282"/>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Video Indexer</a:t>
            </a:r>
          </a:p>
        </p:txBody>
      </p:sp>
      <p:sp>
        <p:nvSpPr>
          <p:cNvPr id="325" name="Rectangle 324"/>
          <p:cNvSpPr/>
          <p:nvPr/>
        </p:nvSpPr>
        <p:spPr bwMode="auto">
          <a:xfrm>
            <a:off x="11189351" y="522942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1687" y="194498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Text </a:t>
            </a:r>
          </a:p>
        </p:txBody>
      </p:sp>
      <p:sp>
        <p:nvSpPr>
          <p:cNvPr id="328" name="Rectangle 327"/>
          <p:cNvSpPr/>
          <p:nvPr/>
        </p:nvSpPr>
        <p:spPr bwMode="auto">
          <a:xfrm>
            <a:off x="10682634" y="137214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to </a:t>
            </a:r>
            <a:b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b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2133980" y="41079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err="1">
                <a:ln>
                  <a:noFill/>
                </a:ln>
                <a:solidFill>
                  <a:srgbClr val="939393"/>
                </a:solidFill>
                <a:effectLst/>
                <a:uLnTx/>
                <a:uFillTx/>
                <a:latin typeface="Segoe UI"/>
                <a:ea typeface="+mn-ea"/>
                <a:cs typeface="Segoe UI Semibold" panose="020B0702040204020203" pitchFamily="34" charset="0"/>
              </a:rPr>
              <a:t>QnA</a:t>
            </a: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 Maker</a:t>
            </a:r>
          </a:p>
        </p:txBody>
      </p:sp>
      <p:sp>
        <p:nvSpPr>
          <p:cNvPr id="330" name="Rectangle 329"/>
          <p:cNvSpPr/>
          <p:nvPr/>
        </p:nvSpPr>
        <p:spPr bwMode="auto">
          <a:xfrm>
            <a:off x="1418839" y="5918593"/>
            <a:ext cx="169729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Search</a:t>
            </a:r>
          </a:p>
        </p:txBody>
      </p:sp>
      <p:sp>
        <p:nvSpPr>
          <p:cNvPr id="331" name="Rectangle 330"/>
          <p:cNvSpPr/>
          <p:nvPr/>
        </p:nvSpPr>
        <p:spPr bwMode="auto">
          <a:xfrm>
            <a:off x="7754031" y="175853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Speech</a:t>
            </a:r>
          </a:p>
        </p:txBody>
      </p:sp>
      <p:sp>
        <p:nvSpPr>
          <p:cNvPr id="332" name="Rectangle 331"/>
          <p:cNvSpPr/>
          <p:nvPr/>
        </p:nvSpPr>
        <p:spPr bwMode="auto">
          <a:xfrm>
            <a:off x="8542643" y="152389"/>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Speech</a:t>
            </a:r>
          </a:p>
        </p:txBody>
      </p:sp>
      <p:sp>
        <p:nvSpPr>
          <p:cNvPr id="333" name="Rectangle 332"/>
          <p:cNvSpPr/>
          <p:nvPr/>
        </p:nvSpPr>
        <p:spPr bwMode="auto">
          <a:xfrm>
            <a:off x="55766" y="4273295"/>
            <a:ext cx="1744016" cy="3112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Decision</a:t>
            </a:r>
          </a:p>
        </p:txBody>
      </p:sp>
      <p:sp>
        <p:nvSpPr>
          <p:cNvPr id="335" name="Rectangle 334"/>
          <p:cNvSpPr/>
          <p:nvPr/>
        </p:nvSpPr>
        <p:spPr bwMode="auto">
          <a:xfrm>
            <a:off x="4517858" y="503560"/>
            <a:ext cx="1137936" cy="4123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Speech</a:t>
            </a:r>
          </a:p>
        </p:txBody>
      </p:sp>
      <p:sp>
        <p:nvSpPr>
          <p:cNvPr id="336" name="Rectangle 335"/>
          <p:cNvSpPr/>
          <p:nvPr/>
        </p:nvSpPr>
        <p:spPr bwMode="auto">
          <a:xfrm>
            <a:off x="8663416" y="3185361"/>
            <a:ext cx="1225233" cy="4201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Computer Vision</a:t>
            </a:r>
          </a:p>
        </p:txBody>
      </p:sp>
      <p:sp>
        <p:nvSpPr>
          <p:cNvPr id="337" name="Rectangle 336"/>
          <p:cNvSpPr/>
          <p:nvPr/>
        </p:nvSpPr>
        <p:spPr bwMode="auto">
          <a:xfrm>
            <a:off x="8326585" y="599070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Content Moderator</a:t>
            </a:r>
          </a:p>
        </p:txBody>
      </p:sp>
      <p:sp>
        <p:nvSpPr>
          <p:cNvPr id="338" name="Rectangle 337"/>
          <p:cNvSpPr/>
          <p:nvPr/>
        </p:nvSpPr>
        <p:spPr bwMode="auto">
          <a:xfrm>
            <a:off x="3696371" y="5838560"/>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Autosuggest </a:t>
            </a:r>
          </a:p>
        </p:txBody>
      </p:sp>
      <p:sp>
        <p:nvSpPr>
          <p:cNvPr id="339" name="Rectangle 338"/>
          <p:cNvSpPr/>
          <p:nvPr/>
        </p:nvSpPr>
        <p:spPr bwMode="auto">
          <a:xfrm>
            <a:off x="2667902" y="544297"/>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Analytics </a:t>
            </a:r>
          </a:p>
        </p:txBody>
      </p:sp>
      <p:sp>
        <p:nvSpPr>
          <p:cNvPr id="342" name="Rectangle 341"/>
          <p:cNvSpPr/>
          <p:nvPr/>
        </p:nvSpPr>
        <p:spPr bwMode="auto">
          <a:xfrm>
            <a:off x="10044244" y="6287150"/>
            <a:ext cx="169741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Face </a:t>
            </a:r>
          </a:p>
        </p:txBody>
      </p:sp>
      <p:sp>
        <p:nvSpPr>
          <p:cNvPr id="363" name="Rectangle 362"/>
          <p:cNvSpPr/>
          <p:nvPr/>
        </p:nvSpPr>
        <p:spPr bwMode="auto">
          <a:xfrm>
            <a:off x="3204501" y="2599510"/>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Language Understanding (LUIS)</a:t>
            </a:r>
          </a:p>
        </p:txBody>
      </p:sp>
      <p:sp>
        <p:nvSpPr>
          <p:cNvPr id="234" name="Rectangle 233"/>
          <p:cNvSpPr/>
          <p:nvPr/>
        </p:nvSpPr>
        <p:spPr bwMode="auto">
          <a:xfrm>
            <a:off x="3698162" y="3285977"/>
            <a:ext cx="4795677" cy="2860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137" b="0" i="0" u="none" strike="noStrike" kern="0" cap="none" spc="-147" normalizeH="0" baseline="0" noProof="0">
                <a:ln>
                  <a:noFill/>
                </a:ln>
                <a:solidFill>
                  <a:srgbClr val="0078D7"/>
                </a:solidFill>
                <a:effectLst/>
                <a:uLnTx/>
                <a:uFillTx/>
                <a:latin typeface="Segoe UI Semibold"/>
                <a:ea typeface="+mn-ea"/>
                <a:cs typeface="+mn-cs"/>
              </a:rPr>
              <a:t>Cognitive Services APIs</a:t>
            </a:r>
          </a:p>
        </p:txBody>
      </p:sp>
      <p:sp>
        <p:nvSpPr>
          <p:cNvPr id="172" name="Oval 171">
            <a:extLst>
              <a:ext uri="{FF2B5EF4-FFF2-40B4-BE49-F238E27FC236}">
                <a16:creationId xmlns:a16="http://schemas.microsoft.com/office/drawing/2014/main" id="{A14059BD-3ACF-4D0C-838C-E43C8159B430}"/>
              </a:ext>
            </a:extLst>
          </p:cNvPr>
          <p:cNvSpPr/>
          <p:nvPr/>
        </p:nvSpPr>
        <p:spPr bwMode="auto">
          <a:xfrm>
            <a:off x="2396758" y="542464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6" name="Rectangle 175">
            <a:extLst>
              <a:ext uri="{FF2B5EF4-FFF2-40B4-BE49-F238E27FC236}">
                <a16:creationId xmlns:a16="http://schemas.microsoft.com/office/drawing/2014/main" id="{DA38583B-19FE-441B-A334-A58A82F592C0}"/>
              </a:ext>
            </a:extLst>
          </p:cNvPr>
          <p:cNvSpPr/>
          <p:nvPr/>
        </p:nvSpPr>
        <p:spPr bwMode="auto">
          <a:xfrm>
            <a:off x="1643848" y="5040591"/>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Statistics add-in</a:t>
            </a:r>
          </a:p>
        </p:txBody>
      </p:sp>
      <p:cxnSp>
        <p:nvCxnSpPr>
          <p:cNvPr id="184" name="Straight Connector 183">
            <a:extLst>
              <a:ext uri="{FF2B5EF4-FFF2-40B4-BE49-F238E27FC236}">
                <a16:creationId xmlns:a16="http://schemas.microsoft.com/office/drawing/2014/main" id="{0E1433B3-CA50-4B34-99DD-59A622E0CEB0}"/>
              </a:ext>
            </a:extLst>
          </p:cNvPr>
          <p:cNvCxnSpPr>
            <a:cxnSpLocks/>
            <a:stCxn id="257" idx="7"/>
            <a:endCxn id="172" idx="2"/>
          </p:cNvCxnSpPr>
          <p:nvPr/>
        </p:nvCxnSpPr>
        <p:spPr>
          <a:xfrm flipV="1">
            <a:off x="1453300" y="5537944"/>
            <a:ext cx="943458" cy="2983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0D9006B-02E6-4EDC-B1D6-74551CD08748}"/>
              </a:ext>
            </a:extLst>
          </p:cNvPr>
          <p:cNvCxnSpPr>
            <a:cxnSpLocks/>
            <a:stCxn id="186" idx="4"/>
            <a:endCxn id="258" idx="0"/>
          </p:cNvCxnSpPr>
          <p:nvPr/>
        </p:nvCxnSpPr>
        <p:spPr>
          <a:xfrm flipH="1">
            <a:off x="3621311" y="4915456"/>
            <a:ext cx="25103" cy="8876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42BA43D4-219E-4E4F-B6B7-04AAED0B4EF9}"/>
              </a:ext>
            </a:extLst>
          </p:cNvPr>
          <p:cNvSpPr/>
          <p:nvPr/>
        </p:nvSpPr>
        <p:spPr bwMode="auto">
          <a:xfrm>
            <a:off x="3533116" y="46888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7" name="Rectangle 186">
            <a:extLst>
              <a:ext uri="{FF2B5EF4-FFF2-40B4-BE49-F238E27FC236}">
                <a16:creationId xmlns:a16="http://schemas.microsoft.com/office/drawing/2014/main" id="{61EDA719-FA56-4267-9F61-D395C0BF875C}"/>
              </a:ext>
            </a:extLst>
          </p:cNvPr>
          <p:cNvSpPr/>
          <p:nvPr/>
        </p:nvSpPr>
        <p:spPr bwMode="auto">
          <a:xfrm>
            <a:off x="3425854" y="43135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Visual Search</a:t>
            </a:r>
          </a:p>
        </p:txBody>
      </p:sp>
      <p:cxnSp>
        <p:nvCxnSpPr>
          <p:cNvPr id="188" name="Straight Connector 187">
            <a:extLst>
              <a:ext uri="{FF2B5EF4-FFF2-40B4-BE49-F238E27FC236}">
                <a16:creationId xmlns:a16="http://schemas.microsoft.com/office/drawing/2014/main" id="{F9677A0C-F71B-408F-8388-DA4C835A5C65}"/>
              </a:ext>
            </a:extLst>
          </p:cNvPr>
          <p:cNvCxnSpPr>
            <a:cxnSpLocks/>
            <a:stCxn id="193" idx="3"/>
            <a:endCxn id="169" idx="7"/>
          </p:cNvCxnSpPr>
          <p:nvPr/>
        </p:nvCxnSpPr>
        <p:spPr>
          <a:xfrm flipH="1">
            <a:off x="6266647" y="5451355"/>
            <a:ext cx="396671" cy="331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2298C9DA-C0E8-452D-BB7F-1B749B12F35A}"/>
              </a:ext>
            </a:extLst>
          </p:cNvPr>
          <p:cNvSpPr/>
          <p:nvPr/>
        </p:nvSpPr>
        <p:spPr bwMode="auto">
          <a:xfrm>
            <a:off x="6630133" y="525794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AF0476D-1DE4-415B-B3B9-96DD3792FE52}"/>
              </a:ext>
            </a:extLst>
          </p:cNvPr>
          <p:cNvSpPr/>
          <p:nvPr/>
        </p:nvSpPr>
        <p:spPr bwMode="auto">
          <a:xfrm>
            <a:off x="6777966" y="5162891"/>
            <a:ext cx="1826119" cy="4124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Custom Search</a:t>
            </a:r>
          </a:p>
        </p:txBody>
      </p:sp>
      <p:sp>
        <p:nvSpPr>
          <p:cNvPr id="196" name="Oval 195">
            <a:extLst>
              <a:ext uri="{FF2B5EF4-FFF2-40B4-BE49-F238E27FC236}">
                <a16:creationId xmlns:a16="http://schemas.microsoft.com/office/drawing/2014/main" id="{2B84E280-0F59-4905-8970-96D5C654E8DF}"/>
              </a:ext>
            </a:extLst>
          </p:cNvPr>
          <p:cNvSpPr/>
          <p:nvPr/>
        </p:nvSpPr>
        <p:spPr bwMode="auto">
          <a:xfrm>
            <a:off x="4546295" y="140539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02" name="Straight Connector 201">
            <a:extLst>
              <a:ext uri="{FF2B5EF4-FFF2-40B4-BE49-F238E27FC236}">
                <a16:creationId xmlns:a16="http://schemas.microsoft.com/office/drawing/2014/main" id="{22712B1D-2EA9-435D-A019-9B4A52F2160E}"/>
              </a:ext>
            </a:extLst>
          </p:cNvPr>
          <p:cNvCxnSpPr>
            <a:cxnSpLocks/>
            <a:stCxn id="196" idx="5"/>
            <a:endCxn id="269" idx="1"/>
          </p:cNvCxnSpPr>
          <p:nvPr/>
        </p:nvCxnSpPr>
        <p:spPr>
          <a:xfrm>
            <a:off x="4739707" y="1598808"/>
            <a:ext cx="548233" cy="4558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A9FF3286-DB03-48A5-B118-34C4F577EFDC}"/>
              </a:ext>
            </a:extLst>
          </p:cNvPr>
          <p:cNvSpPr/>
          <p:nvPr/>
        </p:nvSpPr>
        <p:spPr bwMode="auto">
          <a:xfrm>
            <a:off x="2893397" y="1365515"/>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Unified Speech</a:t>
            </a:r>
          </a:p>
        </p:txBody>
      </p:sp>
      <p:grpSp>
        <p:nvGrpSpPr>
          <p:cNvPr id="272" name="Group 271">
            <a:extLst>
              <a:ext uri="{FF2B5EF4-FFF2-40B4-BE49-F238E27FC236}">
                <a16:creationId xmlns:a16="http://schemas.microsoft.com/office/drawing/2014/main" id="{7265BD04-7D58-482C-9DE4-A4337135D1E6}"/>
              </a:ext>
            </a:extLst>
          </p:cNvPr>
          <p:cNvGrpSpPr/>
          <p:nvPr/>
        </p:nvGrpSpPr>
        <p:grpSpPr>
          <a:xfrm>
            <a:off x="1082557" y="3100767"/>
            <a:ext cx="746770" cy="746770"/>
            <a:chOff x="1104264" y="3162447"/>
            <a:chExt cx="761744" cy="761744"/>
          </a:xfrm>
        </p:grpSpPr>
        <p:sp>
          <p:nvSpPr>
            <p:cNvPr id="197" name="Oval 196"/>
            <p:cNvSpPr/>
            <p:nvPr/>
          </p:nvSpPr>
          <p:spPr bwMode="auto">
            <a:xfrm>
              <a:off x="1104264" y="316244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3" name="Dictionary_E82D" title="Icon of a book">
              <a:extLst>
                <a:ext uri="{FF2B5EF4-FFF2-40B4-BE49-F238E27FC236}">
                  <a16:creationId xmlns:a16="http://schemas.microsoft.com/office/drawing/2014/main" id="{98BEE854-01D9-46B0-82FC-41B901560C46}"/>
                </a:ext>
              </a:extLst>
            </p:cNvPr>
            <p:cNvSpPr>
              <a:spLocks noChangeAspect="1" noEditPoints="1"/>
            </p:cNvSpPr>
            <p:nvPr/>
          </p:nvSpPr>
          <p:spPr bwMode="auto">
            <a:xfrm>
              <a:off x="1341746" y="3364081"/>
              <a:ext cx="286781" cy="358477"/>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0FB95357-D24E-4551-9BBD-F6769330254B}"/>
              </a:ext>
            </a:extLst>
          </p:cNvPr>
          <p:cNvGrpSpPr/>
          <p:nvPr/>
        </p:nvGrpSpPr>
        <p:grpSpPr>
          <a:xfrm>
            <a:off x="5722616" y="574717"/>
            <a:ext cx="746770" cy="746770"/>
            <a:chOff x="5837366" y="585745"/>
            <a:chExt cx="761744" cy="761744"/>
          </a:xfrm>
        </p:grpSpPr>
        <p:sp>
          <p:nvSpPr>
            <p:cNvPr id="173" name="Oval 172"/>
            <p:cNvSpPr/>
            <p:nvPr/>
          </p:nvSpPr>
          <p:spPr bwMode="auto">
            <a:xfrm>
              <a:off x="5837366" y="585745"/>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7" name="Microsoft_E720" title="Icon of a microphone">
              <a:extLst>
                <a:ext uri="{FF2B5EF4-FFF2-40B4-BE49-F238E27FC236}">
                  <a16:creationId xmlns:a16="http://schemas.microsoft.com/office/drawing/2014/main" id="{CF7AECE2-3727-42BA-B44B-63033CE51B9B}"/>
                </a:ext>
              </a:extLst>
            </p:cNvPr>
            <p:cNvSpPr>
              <a:spLocks noChangeAspect="1" noEditPoints="1"/>
            </p:cNvSpPr>
            <p:nvPr/>
          </p:nvSpPr>
          <p:spPr bwMode="auto">
            <a:xfrm>
              <a:off x="6098804" y="787379"/>
              <a:ext cx="238869" cy="358477"/>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B1B3BD7B-D7ED-42EE-BA3E-762A4301D47D}"/>
              </a:ext>
            </a:extLst>
          </p:cNvPr>
          <p:cNvGrpSpPr/>
          <p:nvPr/>
        </p:nvGrpSpPr>
        <p:grpSpPr>
          <a:xfrm>
            <a:off x="2104427" y="1695752"/>
            <a:ext cx="746770" cy="746770"/>
            <a:chOff x="2146625" y="1729259"/>
            <a:chExt cx="761744" cy="761744"/>
          </a:xfrm>
        </p:grpSpPr>
        <p:sp>
          <p:nvSpPr>
            <p:cNvPr id="177" name="Oval 176"/>
            <p:cNvSpPr/>
            <p:nvPr/>
          </p:nvSpPr>
          <p:spPr bwMode="auto">
            <a:xfrm>
              <a:off x="2146625" y="1729259"/>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0" name="Characters_E8C1" title="Icon of the letter A and a letter in another language">
              <a:extLst>
                <a:ext uri="{FF2B5EF4-FFF2-40B4-BE49-F238E27FC236}">
                  <a16:creationId xmlns:a16="http://schemas.microsoft.com/office/drawing/2014/main" id="{73152096-E2D7-4A03-9744-B2FD762188BD}"/>
                </a:ext>
              </a:extLst>
            </p:cNvPr>
            <p:cNvSpPr>
              <a:spLocks noChangeAspect="1" noEditPoints="1"/>
            </p:cNvSpPr>
            <p:nvPr/>
          </p:nvSpPr>
          <p:spPr bwMode="auto">
            <a:xfrm>
              <a:off x="2353736" y="1930893"/>
              <a:ext cx="347523" cy="358477"/>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3"/>
            </a:solidFill>
            <a:ln cap="sq">
              <a:noFill/>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6" name="Group 275">
            <a:extLst>
              <a:ext uri="{FF2B5EF4-FFF2-40B4-BE49-F238E27FC236}">
                <a16:creationId xmlns:a16="http://schemas.microsoft.com/office/drawing/2014/main" id="{C38CAABD-8781-490B-AFE3-DD6232FD9809}"/>
              </a:ext>
            </a:extLst>
          </p:cNvPr>
          <p:cNvGrpSpPr/>
          <p:nvPr/>
        </p:nvGrpSpPr>
        <p:grpSpPr>
          <a:xfrm>
            <a:off x="5629238" y="5673704"/>
            <a:ext cx="746770" cy="746770"/>
            <a:chOff x="5742116" y="5786977"/>
            <a:chExt cx="761744" cy="761744"/>
          </a:xfrm>
        </p:grpSpPr>
        <p:sp>
          <p:nvSpPr>
            <p:cNvPr id="169" name="Oval 168"/>
            <p:cNvSpPr/>
            <p:nvPr/>
          </p:nvSpPr>
          <p:spPr bwMode="auto">
            <a:xfrm>
              <a:off x="5742116" y="578697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1" name="magnify" title="Icon of a magnifying glass">
              <a:extLst>
                <a:ext uri="{FF2B5EF4-FFF2-40B4-BE49-F238E27FC236}">
                  <a16:creationId xmlns:a16="http://schemas.microsoft.com/office/drawing/2014/main" id="{43C13AA5-1BB4-4F49-82BA-60369D565B38}"/>
                </a:ext>
              </a:extLst>
            </p:cNvPr>
            <p:cNvSpPr>
              <a:spLocks noChangeAspect="1" noEditPoints="1"/>
            </p:cNvSpPr>
            <p:nvPr/>
          </p:nvSpPr>
          <p:spPr bwMode="auto">
            <a:xfrm flipH="1">
              <a:off x="5940258" y="5988611"/>
              <a:ext cx="365461" cy="3584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7" name="Group 276">
            <a:extLst>
              <a:ext uri="{FF2B5EF4-FFF2-40B4-BE49-F238E27FC236}">
                <a16:creationId xmlns:a16="http://schemas.microsoft.com/office/drawing/2014/main" id="{A57FEE06-CAF6-4888-ADC3-B71823C26954}"/>
              </a:ext>
            </a:extLst>
          </p:cNvPr>
          <p:cNvGrpSpPr/>
          <p:nvPr/>
        </p:nvGrpSpPr>
        <p:grpSpPr>
          <a:xfrm>
            <a:off x="9067030" y="4555353"/>
            <a:ext cx="746770" cy="746770"/>
            <a:chOff x="9248842" y="4646201"/>
            <a:chExt cx="761744" cy="761744"/>
          </a:xfrm>
        </p:grpSpPr>
        <p:sp>
          <p:nvSpPr>
            <p:cNvPr id="164" name="Oval 163"/>
            <p:cNvSpPr/>
            <p:nvPr/>
          </p:nvSpPr>
          <p:spPr bwMode="auto">
            <a:xfrm>
              <a:off x="9248842" y="4646201"/>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2" name="Eye" title="Icon of an eye">
              <a:extLst>
                <a:ext uri="{FF2B5EF4-FFF2-40B4-BE49-F238E27FC236}">
                  <a16:creationId xmlns:a16="http://schemas.microsoft.com/office/drawing/2014/main" id="{E19D94F5-D93B-4704-9302-614ADCEC5A29}"/>
                </a:ext>
              </a:extLst>
            </p:cNvPr>
            <p:cNvSpPr>
              <a:spLocks noChangeAspect="1" noEditPoints="1"/>
            </p:cNvSpPr>
            <p:nvPr/>
          </p:nvSpPr>
          <p:spPr bwMode="auto">
            <a:xfrm>
              <a:off x="9383262" y="4891002"/>
              <a:ext cx="492905" cy="27214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7" name="Oval 126">
            <a:extLst>
              <a:ext uri="{FF2B5EF4-FFF2-40B4-BE49-F238E27FC236}">
                <a16:creationId xmlns:a16="http://schemas.microsoft.com/office/drawing/2014/main" id="{4C8AFF6C-6B60-481C-9C91-FB6114B9DBD1}"/>
              </a:ext>
            </a:extLst>
          </p:cNvPr>
          <p:cNvSpPr/>
          <p:nvPr/>
        </p:nvSpPr>
        <p:spPr bwMode="auto">
          <a:xfrm>
            <a:off x="9682023" y="378961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brain_2" title="Icon of a brain with circles and connection lines inside">
            <a:extLst>
              <a:ext uri="{FF2B5EF4-FFF2-40B4-BE49-F238E27FC236}">
                <a16:creationId xmlns:a16="http://schemas.microsoft.com/office/drawing/2014/main" id="{E62D722A-7DFA-408D-B4BC-B21D77569395}"/>
              </a:ext>
            </a:extLst>
          </p:cNvPr>
          <p:cNvSpPr>
            <a:spLocks noChangeAspect="1" noEditPoints="1"/>
          </p:cNvSpPr>
          <p:nvPr/>
        </p:nvSpPr>
        <p:spPr bwMode="auto">
          <a:xfrm>
            <a:off x="9133782" y="1885088"/>
            <a:ext cx="524108" cy="35143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93939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6813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292662"/>
          </a:xfrm>
        </p:spPr>
        <p:txBody>
          <a:bodyPr/>
          <a:lstStyle/>
          <a:p>
            <a:r>
              <a:rPr lang="en-US" dirty="0">
                <a:solidFill>
                  <a:srgbClr val="0070C0"/>
                </a:solidFill>
              </a:rPr>
              <a:t>Cognitive Services capabilities</a:t>
            </a:r>
            <a:br>
              <a:rPr lang="en-US" dirty="0">
                <a:solidFill>
                  <a:srgbClr val="0070C0"/>
                </a:solidFill>
              </a:rPr>
            </a:br>
            <a:r>
              <a:rPr lang="en-US" sz="2400" dirty="0"/>
              <a:t>Infuse your apps, websites, and bots with human-like intelligence</a:t>
            </a:r>
            <a:br>
              <a:rPr lang="en-US" sz="2400" dirty="0"/>
            </a:br>
            <a:endParaRPr lang="en-US" sz="2400" dirty="0"/>
          </a:p>
        </p:txBody>
      </p:sp>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a:t>
                </a:r>
                <a:r>
                  <a:rPr kumimoji="0" lang="en-US" sz="1100" b="0"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ext</a:t>
                </a: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par>
                                <p:cTn id="10" presetID="10" presetClass="entr" presetSubtype="0"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63" presetClass="path" presetSubtype="0" decel="100000" fill="hold" nodeType="withEffect">
                                  <p:stCondLst>
                                    <p:cond delay="100"/>
                                  </p:stCondLst>
                                  <p:childTnLst>
                                    <p:animMotion origin="layout" path="M -2.08333E-7 2.22222E-6 L 0.04675 2.22222E-6 " pathEditMode="relative" rAng="0" ptsTypes="AA">
                                      <p:cBhvr>
                                        <p:cTn id="14" dur="750" spd="-100000" fill="hold"/>
                                        <p:tgtEl>
                                          <p:spTgt spid="27"/>
                                        </p:tgtEl>
                                        <p:attrNameLst>
                                          <p:attrName>ppt_x</p:attrName>
                                          <p:attrName>ppt_y</p:attrName>
                                        </p:attrNameLst>
                                      </p:cBhvr>
                                      <p:rCtr x="2331" y="0"/>
                                    </p:animMotion>
                                  </p:childTnLst>
                                </p:cTn>
                              </p:par>
                              <p:par>
                                <p:cTn id="15" presetID="10" presetClass="entr" presetSubtype="0"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nodeType="withEffect">
                                  <p:stCondLst>
                                    <p:cond delay="200"/>
                                  </p:stCondLst>
                                  <p:childTnLst>
                                    <p:animMotion origin="layout" path="M -2.08333E-7 2.22222E-6 L 0.04675 2.22222E-6 " pathEditMode="relative" rAng="0" ptsTypes="AA">
                                      <p:cBhvr>
                                        <p:cTn id="19" dur="750" spd="-100000" fill="hold"/>
                                        <p:tgtEl>
                                          <p:spTgt spid="28"/>
                                        </p:tgtEl>
                                        <p:attrNameLst>
                                          <p:attrName>ppt_x</p:attrName>
                                          <p:attrName>ppt_y</p:attrName>
                                        </p:attrNameLst>
                                      </p:cBhvr>
                                      <p:rCtr x="2331" y="0"/>
                                    </p:animMotion>
                                  </p:childTnLst>
                                </p:cTn>
                              </p:par>
                              <p:par>
                                <p:cTn id="20" presetID="10" presetClass="entr" presetSubtype="0" fill="hold" nodeType="withEffect">
                                  <p:stCondLst>
                                    <p:cond delay="3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63" presetClass="path" presetSubtype="0" decel="100000" fill="hold" nodeType="withEffect">
                                  <p:stCondLst>
                                    <p:cond delay="300"/>
                                  </p:stCondLst>
                                  <p:childTnLst>
                                    <p:animMotion origin="layout" path="M -2.08333E-7 2.22222E-6 L 0.04675 2.22222E-6 " pathEditMode="relative" rAng="0" ptsTypes="AA">
                                      <p:cBhvr>
                                        <p:cTn id="24" dur="750" spd="-100000" fill="hold"/>
                                        <p:tgtEl>
                                          <p:spTgt spid="39"/>
                                        </p:tgtEl>
                                        <p:attrNameLst>
                                          <p:attrName>ppt_x</p:attrName>
                                          <p:attrName>ppt_y</p:attrName>
                                        </p:attrNameLst>
                                      </p:cBhvr>
                                      <p:rCtr x="2331" y="0"/>
                                    </p:animMotion>
                                  </p:childTnLst>
                                </p:cTn>
                              </p:par>
                              <p:par>
                                <p:cTn id="25" presetID="10" presetClass="entr" presetSubtype="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3" presetClass="path" presetSubtype="0" decel="100000" fill="hold" nodeType="withEffect">
                                  <p:stCondLst>
                                    <p:cond delay="400"/>
                                  </p:stCondLst>
                                  <p:childTnLst>
                                    <p:animMotion origin="layout" path="M -2.08333E-7 2.22222E-6 L 0.04675 2.22222E-6 " pathEditMode="relative" rAng="0" ptsTypes="AA">
                                      <p:cBhvr>
                                        <p:cTn id="29"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7373"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Cognitive skills</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a:xfrm>
            <a:off x="490451" y="365125"/>
            <a:ext cx="11272058" cy="1325563"/>
          </a:xfrm>
        </p:spPr>
        <p:txBody>
          <a:bodyPr/>
          <a:lstStyle/>
          <a:p>
            <a:r>
              <a:rPr lang="en-US" dirty="0">
                <a:solidFill>
                  <a:srgbClr val="0070C0"/>
                </a:solidFill>
                <a:latin typeface="Segoe UI Semibold" panose="020B0702040204020203" pitchFamily="34" charset="0"/>
                <a:cs typeface="Segoe UI Semibold" panose="020B0702040204020203" pitchFamily="34" charset="0"/>
              </a:rPr>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192835"/>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192835"/>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3"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4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9958537" y="3224888"/>
            <a:ext cx="1572330" cy="2007214"/>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88" name="Group 87">
            <a:extLst>
              <a:ext uri="{FF2B5EF4-FFF2-40B4-BE49-F238E27FC236}">
                <a16:creationId xmlns:a16="http://schemas.microsoft.com/office/drawing/2014/main" id="{87EA8D39-D272-D34C-870F-846CA35AAD50}"/>
              </a:ext>
            </a:extLst>
          </p:cNvPr>
          <p:cNvGrpSpPr/>
          <p:nvPr/>
        </p:nvGrpSpPr>
        <p:grpSpPr>
          <a:xfrm>
            <a:off x="766063" y="3907092"/>
            <a:ext cx="524772" cy="642391"/>
            <a:chOff x="965200" y="3436897"/>
            <a:chExt cx="528881" cy="647424"/>
          </a:xfrm>
          <a:solidFill>
            <a:schemeClr val="bg1"/>
          </a:solidFill>
        </p:grpSpPr>
        <p:grpSp>
          <p:nvGrpSpPr>
            <p:cNvPr id="89" name="Group 88">
              <a:extLst>
                <a:ext uri="{FF2B5EF4-FFF2-40B4-BE49-F238E27FC236}">
                  <a16:creationId xmlns:a16="http://schemas.microsoft.com/office/drawing/2014/main" id="{649C21EB-7BA9-244C-9F95-778950F0A7B6}"/>
                </a:ext>
              </a:extLst>
            </p:cNvPr>
            <p:cNvGrpSpPr/>
            <p:nvPr/>
          </p:nvGrpSpPr>
          <p:grpSpPr>
            <a:xfrm flipH="1">
              <a:off x="965200" y="3436897"/>
              <a:ext cx="528881" cy="647424"/>
              <a:chOff x="3003960" y="3685414"/>
              <a:chExt cx="403310" cy="493707"/>
            </a:xfrm>
            <a:grpFill/>
          </p:grpSpPr>
          <p:sp>
            <p:nvSpPr>
              <p:cNvPr id="94" name="Snip Single Corner Rectangle 26">
                <a:extLst>
                  <a:ext uri="{FF2B5EF4-FFF2-40B4-BE49-F238E27FC236}">
                    <a16:creationId xmlns:a16="http://schemas.microsoft.com/office/drawing/2014/main" id="{DA0E7B16-68C6-474B-85BA-A9E16109BAB9}"/>
                  </a:ext>
                </a:extLst>
              </p:cNvPr>
              <p:cNvSpPr/>
              <p:nvPr/>
            </p:nvSpPr>
            <p:spPr bwMode="auto">
              <a:xfrm flipH="1">
                <a:off x="3003960" y="3685414"/>
                <a:ext cx="403310" cy="493707"/>
              </a:xfrm>
              <a:prstGeom prst="snip1Rect">
                <a:avLst>
                  <a:gd name="adj" fmla="val 28736"/>
                </a:avLst>
              </a:prstGeom>
              <a:solidFill>
                <a:schemeClr val="bg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Triangle 27">
                <a:extLst>
                  <a:ext uri="{FF2B5EF4-FFF2-40B4-BE49-F238E27FC236}">
                    <a16:creationId xmlns:a16="http://schemas.microsoft.com/office/drawing/2014/main" id="{38D7C34D-15C8-3A49-A238-550B1F7238B1}"/>
                  </a:ext>
                </a:extLst>
              </p:cNvPr>
              <p:cNvSpPr/>
              <p:nvPr/>
            </p:nvSpPr>
            <p:spPr bwMode="auto">
              <a:xfrm rot="8100000">
                <a:off x="3012552" y="3733609"/>
                <a:ext cx="160049" cy="80930"/>
              </a:xfrm>
              <a:prstGeom prst="triangle">
                <a:avLst/>
              </a:prstGeom>
              <a:grpFill/>
              <a:ln w="1905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FC04FFC4-46F2-A94B-84A0-576E9795B895}"/>
                </a:ext>
              </a:extLst>
            </p:cNvPr>
            <p:cNvCxnSpPr/>
            <p:nvPr/>
          </p:nvCxnSpPr>
          <p:spPr>
            <a:xfrm>
              <a:off x="1047750" y="3578225"/>
              <a:ext cx="2159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B7640B3-F639-274A-8722-EA8FC5DF4D0F}"/>
                </a:ext>
              </a:extLst>
            </p:cNvPr>
            <p:cNvCxnSpPr/>
            <p:nvPr/>
          </p:nvCxnSpPr>
          <p:spPr>
            <a:xfrm>
              <a:off x="1047750" y="3697817"/>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D6D402-8191-A84B-BF94-47F2BB18EC43}"/>
                </a:ext>
              </a:extLst>
            </p:cNvPr>
            <p:cNvCxnSpPr/>
            <p:nvPr/>
          </p:nvCxnSpPr>
          <p:spPr>
            <a:xfrm>
              <a:off x="1047750" y="3817409"/>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D2F125-4568-5E42-8EC5-76D5349CED02}"/>
                </a:ext>
              </a:extLst>
            </p:cNvPr>
            <p:cNvCxnSpPr/>
            <p:nvPr/>
          </p:nvCxnSpPr>
          <p:spPr>
            <a:xfrm>
              <a:off x="1047750" y="3937000"/>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102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77295" y="581788"/>
            <a:ext cx="11336039" cy="758022"/>
          </a:xfrm>
        </p:spPr>
        <p:txBody>
          <a:bodyPr/>
          <a:lstStyle/>
          <a:p>
            <a:pPr algn="l">
              <a:spcBef>
                <a:spcPts val="600"/>
              </a:spcBef>
            </a:pPr>
            <a:r>
              <a:rPr lang="en-US" sz="3600" cap="none" spc="0" dirty="0">
                <a:solidFill>
                  <a:schemeClr val="tx2"/>
                </a:solidFill>
                <a:latin typeface="Segoe UI Semibold" panose="020B0702040204020203" pitchFamily="34" charset="0"/>
                <a:cs typeface="Segoe UI Semibold" panose="020B0702040204020203" pitchFamily="34" charset="0"/>
              </a:rPr>
              <a:t>Azure Cosmos DB</a:t>
            </a: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Resource Model</a:t>
            </a:r>
            <a:endParaRPr lang="en-US" dirty="0"/>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Add AI to your Big Data Pipeline with Cognitive Services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9EAEE13C-F9C4-47DB-A097-B8C1F6695FFD}"/>
              </a:ext>
            </a:extLst>
          </p:cNvPr>
          <p:cNvPicPr>
            <a:picLocks noChangeAspect="1"/>
          </p:cNvPicPr>
          <p:nvPr/>
        </p:nvPicPr>
        <p:blipFill>
          <a:blip r:embed="rId2"/>
          <a:stretch>
            <a:fillRect/>
          </a:stretch>
        </p:blipFill>
        <p:spPr>
          <a:xfrm>
            <a:off x="1898837" y="1225106"/>
            <a:ext cx="8391211" cy="5539792"/>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4A1D601E-64E1-4025-890E-13256E76BA14}"/>
              </a:ext>
            </a:extLst>
          </p:cNvPr>
          <p:cNvPicPr>
            <a:picLocks noChangeAspect="1"/>
          </p:cNvPicPr>
          <p:nvPr/>
        </p:nvPicPr>
        <p:blipFill>
          <a:blip r:embed="rId2"/>
          <a:stretch>
            <a:fillRect/>
          </a:stretch>
        </p:blipFill>
        <p:spPr>
          <a:xfrm>
            <a:off x="1114522" y="939816"/>
            <a:ext cx="9959841" cy="5207314"/>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2.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0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E6B13BB9-458B-439D-8B07-72CA93C535E4}" vid="{DBA1EE3D-F611-4D98-B414-51622E52688F}"/>
    </a:ext>
  </a:extLst>
</a:theme>
</file>

<file path=ppt/theme/theme18.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9.xml><?xml version="1.0" encoding="utf-8"?>
<a:theme xmlns:a="http://schemas.openxmlformats.org/drawingml/2006/main" name="4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68287B-00F0-4991-A6A2-3D0B74D3B808}">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3.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4.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5.xml><?xml version="1.0" encoding="utf-8"?>
<ds:datastoreItem xmlns:ds="http://schemas.openxmlformats.org/officeDocument/2006/customXml" ds:itemID="{82929533-09AC-4974-A256-0BE2D85F8D8F}">
  <ds:schemaRefs>
    <ds:schemaRef ds:uri="office.server.policy"/>
  </ds:schemaRefs>
</ds:datastoreItem>
</file>

<file path=customXml/itemProps6.xml><?xml version="1.0" encoding="utf-8"?>
<ds:datastoreItem xmlns:ds="http://schemas.openxmlformats.org/officeDocument/2006/customXml" ds:itemID="{DEFF9829-3BBE-450B-B045-D86505F326E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12225</TotalTime>
  <Words>8272</Words>
  <Application>Microsoft Office PowerPoint</Application>
  <PresentationFormat>Widescreen</PresentationFormat>
  <Paragraphs>1530</Paragraphs>
  <Slides>108</Slides>
  <Notes>55</Notes>
  <HiddenSlides>0</HiddenSlides>
  <MMClips>0</MMClips>
  <ScaleCrop>false</ScaleCrop>
  <HeadingPairs>
    <vt:vector size="8" baseType="variant">
      <vt:variant>
        <vt:lpstr>Fonts Used</vt:lpstr>
      </vt:variant>
      <vt:variant>
        <vt:i4>15</vt:i4>
      </vt:variant>
      <vt:variant>
        <vt:lpstr>Theme</vt:lpstr>
      </vt:variant>
      <vt:variant>
        <vt:i4>20</vt:i4>
      </vt:variant>
      <vt:variant>
        <vt:lpstr>Embedded OLE Servers</vt:lpstr>
      </vt:variant>
      <vt:variant>
        <vt:i4>1</vt:i4>
      </vt:variant>
      <vt:variant>
        <vt:lpstr>Slide Titles</vt:lpstr>
      </vt:variant>
      <vt:variant>
        <vt:i4>108</vt:i4>
      </vt:variant>
    </vt:vector>
  </HeadingPairs>
  <TitlesOfParts>
    <vt:vector size="144" baseType="lpstr">
      <vt:lpstr>Arial</vt:lpstr>
      <vt:lpstr>Calibri</vt:lpstr>
      <vt:lpstr>Calibri Light</vt:lpstr>
      <vt:lpstr>Consolas</vt:lpstr>
      <vt:lpstr>Courier New</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Wingdings 3</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2_Build 2019 Black</vt:lpstr>
      <vt:lpstr>1_9-51052_Microsoft_Ready_Template_Light</vt:lpstr>
      <vt:lpstr>2_9-51052_Microsoft_Ready_Template_Light</vt:lpstr>
      <vt:lpstr>2_Dynamics 365</vt:lpstr>
      <vt:lpstr>10_WHITE TEMPLATE</vt:lpstr>
      <vt:lpstr>Office Theme</vt:lpstr>
      <vt:lpstr>1_Microsoft 365 PPT Template - 2018</vt:lpstr>
      <vt:lpstr>5-50195_Microsoft_Build_Template</vt:lpstr>
      <vt:lpstr>3_WHITE TEMPLATE</vt:lpstr>
      <vt:lpstr>4_White Template</vt:lpstr>
      <vt:lpstr>5_White Template</vt:lpstr>
      <vt:lpstr>think-cell Slide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Data platform continuum</vt:lpstr>
      <vt:lpstr>SQL Server 2019 big data, analytics, and AI </vt:lpstr>
      <vt:lpstr>Azure SQL Database deployment option</vt:lpstr>
      <vt:lpstr>Azure SQL Managed Instance</vt:lpstr>
      <vt:lpstr>Azure Data Factory</vt:lpstr>
      <vt:lpstr>Azure Data Factory </vt:lpstr>
      <vt:lpstr>PowerPoint Presentation</vt:lpstr>
      <vt:lpstr>Orchestration @ Scale</vt:lpstr>
      <vt:lpstr>Azure Data Factory Data Flows</vt:lpstr>
      <vt:lpstr>Azure Synapse Analytics</vt:lpstr>
      <vt:lpstr>Azure Synapse Analytics</vt:lpstr>
      <vt:lpstr>Azure Synapse Analytics MPP Architecture</vt:lpstr>
      <vt:lpstr>Table Distributions</vt:lpstr>
      <vt:lpstr>Polybase</vt:lpstr>
      <vt:lpstr>Lab 1: Load data into Azure Synapse Analytics using Azure Data Factory Pipelines</vt:lpstr>
      <vt:lpstr>Lab 1</vt:lpstr>
      <vt:lpstr>Lab 1</vt:lpstr>
      <vt:lpstr>Modern Data Platform Concepts Part II</vt:lpstr>
      <vt:lpstr>The Modern Data Problem</vt:lpstr>
      <vt:lpstr>What is a Data Lake?</vt:lpstr>
      <vt:lpstr>Data Warehouse or Data Lake?</vt:lpstr>
      <vt:lpstr>Data Lake Design Considerations</vt:lpstr>
      <vt:lpstr>Data Lake Design Example</vt:lpstr>
      <vt:lpstr>Azure Data Lake Storage Gen2</vt:lpstr>
      <vt:lpstr>Azure Data Lake Storage Gen2</vt:lpstr>
      <vt:lpstr>Azure Data Lake Storage Gen2</vt:lpstr>
      <vt:lpstr>Lab 2: Transform Big Data using Azure Data Factory Mapping Data Flows</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Azure AI</vt:lpstr>
      <vt:lpstr>Azure AI</vt:lpstr>
      <vt:lpstr>Machine Learning on Azure</vt:lpstr>
      <vt:lpstr>PowerPoint Presentation</vt:lpstr>
      <vt:lpstr>Cognitive Services capabilities Infuse your apps, websites, and bots with human-like intelligence </vt:lpstr>
      <vt:lpstr>Knowledge mining with Azure Search</vt:lpstr>
      <vt:lpstr>Cosmos DB</vt:lpstr>
      <vt:lpstr>Azure Cosmos DB</vt:lpstr>
      <vt:lpstr>Resource Model</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2019-11-25T02:45:25Z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